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custom-properties+xml" PartName="/docProps/custom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  <p:sldMasterId id="214748366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</p:sldIdLst>
  <p:sldSz cy="6858000" cx="12192000"/>
  <p:notesSz cx="7559675" cy="106918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12" roundtripDataSignature="AMtx7mgPHk00ShG3ZJpTPflbb145tCTAf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2" Type="http://customschemas.google.com/relationships/presentationmetadata" Target="meta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" name="Google Shape;119;p1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3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3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4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4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5:notes"/>
          <p:cNvSpPr txBox="1"/>
          <p:nvPr>
            <p:ph idx="1" type="body"/>
          </p:nvPr>
        </p:nvSpPr>
        <p:spPr>
          <a:xfrm>
            <a:off x="755950" y="5078600"/>
            <a:ext cx="6047725" cy="4811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5:notes"/>
          <p:cNvSpPr/>
          <p:nvPr>
            <p:ph idx="2" type="sldImg"/>
          </p:nvPr>
        </p:nvSpPr>
        <p:spPr>
          <a:xfrm>
            <a:off x="1260175" y="801875"/>
            <a:ext cx="5040025" cy="4009425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7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7"/>
          <p:cNvSpPr txBox="1"/>
          <p:nvPr>
            <p:ph idx="1"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8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18"/>
          <p:cNvSpPr txBox="1"/>
          <p:nvPr>
            <p:ph idx="1"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18"/>
          <p:cNvSpPr txBox="1"/>
          <p:nvPr>
            <p:ph idx="2"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9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9"/>
          <p:cNvSpPr txBox="1"/>
          <p:nvPr>
            <p:ph idx="1"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0" name="Google Shape;50;p19"/>
          <p:cNvSpPr txBox="1"/>
          <p:nvPr>
            <p:ph idx="2"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19"/>
          <p:cNvSpPr txBox="1"/>
          <p:nvPr>
            <p:ph idx="3"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9"/>
          <p:cNvSpPr txBox="1"/>
          <p:nvPr>
            <p:ph idx="4"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20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20"/>
          <p:cNvSpPr txBox="1"/>
          <p:nvPr>
            <p:ph idx="1"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20"/>
          <p:cNvSpPr txBox="1"/>
          <p:nvPr>
            <p:ph idx="2"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7" name="Google Shape;57;p20"/>
          <p:cNvSpPr txBox="1"/>
          <p:nvPr>
            <p:ph idx="3"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20"/>
          <p:cNvSpPr txBox="1"/>
          <p:nvPr>
            <p:ph idx="4"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20"/>
          <p:cNvSpPr txBox="1"/>
          <p:nvPr>
            <p:ph idx="5"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20"/>
          <p:cNvSpPr txBox="1"/>
          <p:nvPr>
            <p:ph idx="6"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21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"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2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5" name="Google Shape;75;p22"/>
          <p:cNvSpPr txBox="1"/>
          <p:nvPr>
            <p:ph idx="1"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3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3"/>
          <p:cNvSpPr txBox="1"/>
          <p:nvPr>
            <p:ph idx="1"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3"/>
          <p:cNvSpPr txBox="1"/>
          <p:nvPr>
            <p:ph idx="2"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4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25"/>
          <p:cNvSpPr txBox="1"/>
          <p:nvPr>
            <p:ph idx="1"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6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6" name="Google Shape;86;p26"/>
          <p:cNvSpPr txBox="1"/>
          <p:nvPr>
            <p:ph idx="1"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26"/>
          <p:cNvSpPr txBox="1"/>
          <p:nvPr>
            <p:ph idx="2"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p26"/>
          <p:cNvSpPr txBox="1"/>
          <p:nvPr>
            <p:ph idx="3"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7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1" name="Google Shape;91;p27"/>
          <p:cNvSpPr txBox="1"/>
          <p:nvPr>
            <p:ph idx="1"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27"/>
          <p:cNvSpPr txBox="1"/>
          <p:nvPr>
            <p:ph idx="2"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27"/>
          <p:cNvSpPr txBox="1"/>
          <p:nvPr>
            <p:ph idx="3"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8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8"/>
          <p:cNvSpPr txBox="1"/>
          <p:nvPr>
            <p:ph idx="1"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8"/>
          <p:cNvSpPr txBox="1"/>
          <p:nvPr>
            <p:ph idx="2"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8"/>
          <p:cNvSpPr txBox="1"/>
          <p:nvPr>
            <p:ph idx="3"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9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9"/>
          <p:cNvSpPr txBox="1"/>
          <p:nvPr>
            <p:ph idx="1"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2" name="Google Shape;102;p29"/>
          <p:cNvSpPr txBox="1"/>
          <p:nvPr>
            <p:ph idx="2"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30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30"/>
          <p:cNvSpPr txBox="1"/>
          <p:nvPr>
            <p:ph idx="1"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p30"/>
          <p:cNvSpPr txBox="1"/>
          <p:nvPr>
            <p:ph idx="2"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7" name="Google Shape;107;p30"/>
          <p:cNvSpPr txBox="1"/>
          <p:nvPr>
            <p:ph idx="3"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30"/>
          <p:cNvSpPr txBox="1"/>
          <p:nvPr>
            <p:ph idx="4"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1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31"/>
          <p:cNvSpPr txBox="1"/>
          <p:nvPr>
            <p:ph idx="1"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31"/>
          <p:cNvSpPr txBox="1"/>
          <p:nvPr>
            <p:ph idx="2"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p31"/>
          <p:cNvSpPr txBox="1"/>
          <p:nvPr>
            <p:ph idx="3"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4" name="Google Shape;114;p31"/>
          <p:cNvSpPr txBox="1"/>
          <p:nvPr>
            <p:ph idx="4"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31"/>
          <p:cNvSpPr txBox="1"/>
          <p:nvPr>
            <p:ph idx="5"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6" name="Google Shape;116;p31"/>
          <p:cNvSpPr txBox="1"/>
          <p:nvPr>
            <p:ph idx="6"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1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1"/>
          <p:cNvSpPr txBox="1"/>
          <p:nvPr>
            <p:ph idx="1"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2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"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12"/>
          <p:cNvSpPr txBox="1"/>
          <p:nvPr>
            <p:ph idx="2"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3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14"/>
          <p:cNvSpPr txBox="1"/>
          <p:nvPr>
            <p:ph idx="1"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5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15"/>
          <p:cNvSpPr txBox="1"/>
          <p:nvPr>
            <p:ph idx="1"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2"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3"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6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6"/>
          <p:cNvSpPr txBox="1"/>
          <p:nvPr>
            <p:ph idx="1"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16"/>
          <p:cNvSpPr txBox="1"/>
          <p:nvPr>
            <p:ph idx="2"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7" name="Google Shape;37;p16"/>
          <p:cNvSpPr txBox="1"/>
          <p:nvPr>
            <p:ph idx="3"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17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p17"/>
          <p:cNvSpPr txBox="1"/>
          <p:nvPr>
            <p:ph idx="1"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1" name="Google Shape;41;p17"/>
          <p:cNvSpPr txBox="1"/>
          <p:nvPr>
            <p:ph idx="2"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17"/>
          <p:cNvSpPr txBox="1"/>
          <p:nvPr>
            <p:ph idx="3"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9.xml"/><Relationship Id="rId10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0.xml"/><Relationship Id="rId1" Type="http://schemas.openxmlformats.org/officeDocument/2006/relationships/image" Target="../media/image1.jpg"/><Relationship Id="rId2" Type="http://schemas.openxmlformats.org/officeDocument/2006/relationships/image" Target="../media/image2.jp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slideLayout" Target="../slideLayouts/slideLayout7.xml"/><Relationship Id="rId15" Type="http://schemas.openxmlformats.org/officeDocument/2006/relationships/theme" Target="../theme/theme3.xml"/><Relationship Id="rId14" Type="http://schemas.openxmlformats.org/officeDocument/2006/relationships/slideLayout" Target="../slideLayouts/slideLayout1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jpg"/><Relationship Id="rId2" Type="http://schemas.openxmlformats.org/officeDocument/2006/relationships/image" Target="../media/image2.jp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6"/>
          <p:cNvSpPr txBox="1"/>
          <p:nvPr>
            <p:ph idx="10"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1"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Google Shape;9;p6"/>
          <p:cNvSpPr txBox="1"/>
          <p:nvPr>
            <p:ph idx="12"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0" name="Google Shape;10;p6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150480" y="138240"/>
            <a:ext cx="1663200" cy="566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Google Shape;11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541160" y="152280"/>
            <a:ext cx="1114920" cy="585360"/>
          </a:xfrm>
          <a:prstGeom prst="rect">
            <a:avLst/>
          </a:prstGeom>
          <a:noFill/>
          <a:ln>
            <a:noFill/>
          </a:ln>
        </p:spPr>
      </p:pic>
      <p:sp>
        <p:nvSpPr>
          <p:cNvPr id="12" name="Google Shape;12;p6"/>
          <p:cNvSpPr txBox="1"/>
          <p:nvPr>
            <p:ph idx="1"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rm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8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9462960" y="92880"/>
            <a:ext cx="1596960" cy="54432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8"/>
          <p:cNvSpPr txBox="1"/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4" name="Google Shape;64;p8"/>
          <p:cNvSpPr txBox="1"/>
          <p:nvPr>
            <p:ph idx="1"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1pPr>
            <a:lvl2pPr indent="-228600" lvl="1" marL="914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indent="-228600" lvl="2" marL="1371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indent="-228600" lvl="3" marL="1828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indent="-228600" lvl="4" marL="22860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indent="-228600" lvl="5" marL="27432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indent="-228600" lvl="6" marL="32004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indent="-228600" lvl="7" marL="36576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indent="-228600" lvl="8" marL="411480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65" name="Google Shape;65;p8"/>
          <p:cNvSpPr txBox="1"/>
          <p:nvPr>
            <p:ph idx="10"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Google Shape;66;p8"/>
          <p:cNvSpPr txBox="1"/>
          <p:nvPr>
            <p:ph idx="11"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Google Shape;67;p8"/>
          <p:cNvSpPr txBox="1"/>
          <p:nvPr>
            <p:ph idx="12"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buNone/>
              <a:defRPr b="0" i="0" sz="1200" u="none" cap="none" strike="noStrike">
                <a:solidFill>
                  <a:srgbClr val="8B8B8B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hu-HU"/>
              <a:t>‹#›</a:t>
            </a:fld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68" name="Google Shape;68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10764000" y="55440"/>
            <a:ext cx="1179360" cy="618840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6.png"/><Relationship Id="rId5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60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Vezetés</a:t>
            </a:r>
            <a:endParaRPr b="0" i="0" sz="60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2" name="Google Shape;122;p1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2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 Region Midtjylland és Viborg Kommune</a:t>
            </a:r>
            <a:endParaRPr b="0" i="0" sz="24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3" name="Google Shape;12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74600" y="4435560"/>
            <a:ext cx="3593880" cy="15235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43080" y="898200"/>
            <a:ext cx="1428480" cy="159048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5" name="Google Shape;125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0043080" y="6117340"/>
            <a:ext cx="1971675" cy="5619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"/>
          <p:cNvSpPr txBox="1"/>
          <p:nvPr/>
        </p:nvSpPr>
        <p:spPr>
          <a:xfrm>
            <a:off x="7690475" y="6207125"/>
            <a:ext cx="2352600" cy="56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0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project no. </a:t>
            </a:r>
            <a:r>
              <a:rPr b="1" lang="hu-HU" sz="105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2018-1-HU01-KA202-047724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Bátorság kell ahhoz, hogy vezetők legyünk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hu-H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Bátor döntés a középvezetőiteket és munkatársaitokat Dániába küldeni, ahol egy egészen más gyakorlattal találkoznak. 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33" name="Google Shape;13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111640" y="3111480"/>
            <a:ext cx="1968120" cy="19681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Munkatársaitok a következőket tapasztalták Dániában: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3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240" lvl="0" marL="2286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hu-H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Egyéni megközelítés, ami önrendelkezésen, felhatalmazáson és méltóságon alapszik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hu-H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Meggyőződés, hogy a felépülés lehetséges – és a gyógypedagógiai rehabilitáció támogatni tudja azt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hu-H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Szisztematikus és tervezett beavatkozás célokkal és alcélokkal – melyeket a klienssel egyeztetnek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hu-H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Rendszeresen dokumentált beavatkozás – felmérés, fejlesztési célok, beavatkozás leírása, utókövetés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hu-H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Teamekben végrehajtott beavatkozás – a teamek nagy mértékben önállóak, a kompetenciák és a felelősség az ő kezükben van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8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4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 kell ahhoz, hogy tovább tudjunk dolgozni ily módon…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4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hu-H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vezetőség elfogadja ezt a hozzáállást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hu-H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 vezetőség átgondolja, hogyan illeszthető ehhez a munkamódszerhez egy új vezetési gyakorlat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None/>
            </a:pPr>
            <a:r>
              <a:t/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5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hu-HU" sz="44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Csoportmunka</a:t>
            </a:r>
            <a:endParaRPr b="0" i="0" sz="4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1" name="Google Shape;151;p5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228240" lvl="0" marL="2286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hu-H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Mit hoztak haza a munkatársaitok?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228240" lvl="0" marL="228600" marR="0" rtl="0" algn="l">
              <a:lnSpc>
                <a:spcPct val="90000"/>
              </a:lnSpc>
              <a:spcBef>
                <a:spcPts val="1001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Char char="•"/>
            </a:pPr>
            <a:r>
              <a:rPr b="0" i="0" lang="hu-HU" sz="28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Kíván ez a részetekről változtatásokat a vezetésben?</a:t>
            </a:r>
            <a:endParaRPr b="0" i="0" sz="28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2019-02-28T06:36:48Z</dcterms:created>
  <dc:creator>Kim Ulrik Tranekjær Søgaard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7</vt:i4>
  </property>
</Properties>
</file>