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BbSf+HX4noIehJYGgCv3mgOzi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slide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8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2" name="Google Shape;22;p8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lodret teks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dret titel og tekst" showMasterSp="0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dhold med billedtekst" showMasterSp="0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9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9" name="Google Shape;29;p9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32" name="Google Shape;3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67368" y="6382038"/>
            <a:ext cx="909640" cy="34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g indholdsobjek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680" y="6459785"/>
            <a:ext cx="909640" cy="340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snitsoverskrift" showMasterSp="0" type="secHead">
  <p:cSld name="SECTION_HEADER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1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48" name="Google Shape;48;p11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dholdsobjekter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menligning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13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un titel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" showMasterSp="0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lede med billedtekst" showMasterSp="0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/>
          <p:nvPr>
            <p:ph idx="2" type="pic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7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7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13" name="Google Shape;13;p7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</a:pPr>
            <a:r>
              <a:rPr lang="hu-HU"/>
              <a:t>ÚJ SZOCIÁLPOLITIKA</a:t>
            </a:r>
            <a:endParaRPr/>
          </a:p>
        </p:txBody>
      </p:sp>
      <p:sp>
        <p:nvSpPr>
          <p:cNvPr id="104" name="Google Shape;104;p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5680" y="6434550"/>
            <a:ext cx="909640" cy="340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1971550" y="6364325"/>
            <a:ext cx="3000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project no. </a:t>
            </a:r>
            <a:r>
              <a:rPr b="1" lang="hu-HU" sz="10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2018-1-HU01-KA202-047724</a:t>
            </a:r>
            <a:endParaRPr/>
          </a:p>
        </p:txBody>
      </p:sp>
      <p:pic>
        <p:nvPicPr>
          <p:cNvPr id="107" name="Google Shape;10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50" y="6377838"/>
            <a:ext cx="1593381" cy="45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title"/>
          </p:nvPr>
        </p:nvSpPr>
        <p:spPr>
          <a:xfrm>
            <a:off x="457200" y="594359"/>
            <a:ext cx="3200400" cy="863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hu-HU"/>
              <a:t>TIÉD AZ ÉLET</a:t>
            </a:r>
            <a:endParaRPr/>
          </a:p>
        </p:txBody>
      </p:sp>
      <p:pic>
        <p:nvPicPr>
          <p:cNvPr id="113" name="Google Shape;113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620" l="0" r="0" t="0"/>
          <a:stretch/>
        </p:blipFill>
        <p:spPr>
          <a:xfrm>
            <a:off x="4848726" y="1274702"/>
            <a:ext cx="6492875" cy="385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2" type="body"/>
          </p:nvPr>
        </p:nvSpPr>
        <p:spPr>
          <a:xfrm>
            <a:off x="457200" y="1458097"/>
            <a:ext cx="3200400" cy="5066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JÖVŐKÉP</a:t>
            </a:r>
            <a:endParaRPr u="sng"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TIÉD AZ ÉLET – TÁMOGATUNK, MOTIVÁLUNK ÉS ÉRTÉKET TEREMTÜNK KÖZÖSEN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ALAPÉRTÉKEK</a:t>
            </a:r>
            <a:endParaRPr u="sng"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TISZTELET</a:t>
            </a:r>
            <a:br>
              <a:rPr lang="hu-HU"/>
            </a:br>
            <a:r>
              <a:rPr lang="hu-HU"/>
              <a:t>INKLÚZIÓ</a:t>
            </a:r>
            <a:br>
              <a:rPr lang="hu-HU"/>
            </a:br>
            <a:r>
              <a:rPr lang="hu-HU"/>
              <a:t>PROBLÉMÁK LEKÜZDÉSE</a:t>
            </a:r>
            <a:br>
              <a:rPr lang="hu-HU"/>
            </a:br>
            <a:r>
              <a:rPr lang="hu-HU"/>
              <a:t>MINDENKI BEVONÁSA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TÉMÁK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POLGÁR ÉS ÖNKORMÁNYZAT TALÁLKOZÁSA</a:t>
            </a:r>
            <a:br>
              <a:rPr lang="hu-HU"/>
            </a:br>
            <a:br>
              <a:rPr lang="hu-HU"/>
            </a:br>
            <a:r>
              <a:rPr lang="hu-HU"/>
              <a:t>PROBLÉMÁK LEKÜZDÉSE ÉS  FELELŐSSÉGVÁLLALÁS</a:t>
            </a:r>
            <a:br>
              <a:rPr lang="hu-HU"/>
            </a:br>
            <a:br>
              <a:rPr lang="hu-HU"/>
            </a:br>
            <a:r>
              <a:rPr lang="hu-HU"/>
              <a:t>KAPCSOLATI HÁLÓ ÉS AKTÍV ÁLLAMPOLGÁRSÁG</a:t>
            </a:r>
            <a:br>
              <a:rPr lang="hu-HU"/>
            </a:br>
            <a:br>
              <a:rPr lang="hu-HU"/>
            </a:br>
            <a:r>
              <a:rPr lang="hu-HU"/>
              <a:t>FOGLALKOZTATÁS ÉS KÉPZÉS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457200" y="594359"/>
            <a:ext cx="3200400" cy="1715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hu-HU" sz="3500"/>
              <a:t>POLGÁR ÉS ÖNKORMÁNYZAT TALÁLKOZÁSA</a:t>
            </a:r>
            <a:endParaRPr sz="3500"/>
          </a:p>
        </p:txBody>
      </p:sp>
      <p:sp>
        <p:nvSpPr>
          <p:cNvPr id="120" name="Google Shape;120;p3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/>
              <a:t>”AZ EMBERT KELL LÁTNI – NEM A SZEMÉLYI IGAZOLVÁNYSZÁMOT”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CÉLUNK, HOGY A POLGÁR: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FELÉ EGYENLŐ ESÉLYEKKEL, KÖLCSÖNÖS BIZALOMMAL ÉS TISZTELETTEL  FORDULJUNK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ÉREZZE:  AZ ÖNKORMÁNYZATTAL VALÓ TALÁLKOZÁS SORÁN A TELJESSÉGRE TÖREKSZÜNK ÉS ÖSSZEFÜGGÉSEKBEN GONDOLKODUNK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VEGYEN AKTÍVAN RÉSZT A SAJÁT ÉLETÉBEN</a:t>
            </a:r>
            <a:endParaRPr/>
          </a:p>
        </p:txBody>
      </p:sp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473" y="266068"/>
            <a:ext cx="6690614" cy="5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457200" y="594359"/>
            <a:ext cx="3200400" cy="21371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hu-HU"/>
              <a:t>PROBLÉMÁK LEKÜZDÉSE ÉS FELELŐSSÉG-VÁLLALÁS</a:t>
            </a:r>
            <a:endParaRPr/>
          </a:p>
        </p:txBody>
      </p:sp>
      <p:sp>
        <p:nvSpPr>
          <p:cNvPr id="128" name="Google Shape;128;p4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/>
              <a:t>”FONTOS, HOGY MINDENKI, SZOCIÁLIS STÁTUSZTÓL FÜGGETLENÜL, FELELŐSSÉGET VÁLLALJON SAJÁT ÉLETÉÉRT ÉS FEJLŐDÉSÉÉRT”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CÉLUNK, HOGY A POLGÁR: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TÁMOGATÁST ÉS MOTIVÁCIÓT KAPJON AHHOZ, HOGY TÖBBRE LEGYEN KÉPES EGYEDÜL ÉS MÁSOKKAL KÖZÖSEN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ÉREZZE: ÚGY NÉZZÜNK RÁ, MINT AKI „KÉPES RÁ”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KÉPES LEGYEN ÚJ CÉLOKAT KITŰZNI MAGA ELÉ ÉS ELÉRNI AZOKAT </a:t>
            </a:r>
            <a:endParaRPr/>
          </a:p>
        </p:txBody>
      </p:sp>
      <p:pic>
        <p:nvPicPr>
          <p:cNvPr id="129" name="Google Shape;129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4257" y="52761"/>
            <a:ext cx="6880868" cy="6252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457200" y="594359"/>
            <a:ext cx="3200400" cy="17619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40"/>
              <a:buFont typeface="Calibri"/>
              <a:buNone/>
            </a:pPr>
            <a:r>
              <a:rPr lang="hu-HU" sz="3240"/>
              <a:t>KAPCSOLATI HÁLÓ ÉS AKTÍV ÁLLAM-POLGÁRSÁG</a:t>
            </a:r>
            <a:endParaRPr sz="3240"/>
          </a:p>
        </p:txBody>
      </p:sp>
      <p:sp>
        <p:nvSpPr>
          <p:cNvPr id="135" name="Google Shape;135;p5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/>
              <a:t>”EMBERI JOG VALAKI MÁS SZÁMÁRA FONTOSNAK LENNI”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CÉLUNK, HOGY A POLGÁR: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TÁMOGATÁST KAPJON KAPCSOLATI HÁLÓ KIALAKÍTÁSÁHOZ ÉS TÁRSASÁGI RÉSZVÉTELHEZ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HOZZÁJÁRUL ÉS SEGÍT MÁSOKAT AZ AKTÍV ÁLLAMPOLGÁRSÁGON KERESZTÜL – MINDENKI FONTOS LEHET VALAKI MÁS SZÁMÁRA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KI TUDJA HASZNÁLNI A KAPCSOLATI HÁLÓBAN LÉVŐ LEHETŐSÉGEKET</a:t>
            </a:r>
            <a:endParaRPr/>
          </a:p>
        </p:txBody>
      </p:sp>
      <p:pic>
        <p:nvPicPr>
          <p:cNvPr id="136" name="Google Shape;13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5484" y="485839"/>
            <a:ext cx="7816473" cy="56639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9623" y="249431"/>
            <a:ext cx="6899556" cy="6117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>
            <p:ph type="title"/>
          </p:nvPr>
        </p:nvSpPr>
        <p:spPr>
          <a:xfrm>
            <a:off x="457200" y="594359"/>
            <a:ext cx="3200400" cy="18088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hu-HU" sz="3400"/>
              <a:t>FOGLALKOZTATÁS ÉS KÉPZÉS</a:t>
            </a:r>
            <a:endParaRPr sz="3400"/>
          </a:p>
        </p:txBody>
      </p:sp>
      <p:sp>
        <p:nvSpPr>
          <p:cNvPr id="143" name="Google Shape;143;p6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hu-HU"/>
              <a:t>”MINDANNYIUNKNAK SZÜKSÉGE VAN A MUNKAERŐPIACI RÉSZVÉTELRE – HA CSAK NÉHÁNY ÓRÁRÓL IS VAN SZÓ”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 u="sng"/>
              <a:t>CÉLUNK, HOGY A POLGÁR: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LEHETŐSÉGET KAPJON ARRA, HOGY KÉPESSÉGEIT, TUDÁSÁT FEJLESSZE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FELELŐSSÉGET VÁLLALJON AZÉRT, HOGY HELYET TALÁLJON MAGÁNAK A MUNKAERŐPIACON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</a:pPr>
            <a:r>
              <a:rPr lang="hu-HU"/>
              <a:t>- LEHETŐSÉGET KAPJON ARRA, HOGY LEGYEN MUNKA-IDENTITÁSA ÉS FONTOS LEGYEN VALAKI SZÁMÁRA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">
  <a:themeElements>
    <a:clrScheme name="Gul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2015-10-07T12:48:08Z</dcterms:created>
  <dc:creator>Eva Knudsen</dc:creator>
</cp:coreProperties>
</file>