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g98JrmKinEmEPgGAg1pzH7UWuj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5CE1B5C-72D8-4679-83C2-F8741DCEB222}">
  <a:tblStyle styleId="{65CE1B5C-72D8-4679-83C2-F8741DCEB22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9pPr>
          </a:lstStyle>
          <a:p/>
        </p:txBody>
      </p:sp>
      <p:sp>
        <p:nvSpPr>
          <p:cNvPr id="5" name="Google Shape;5;n"/>
          <p:cNvSpPr/>
          <p:nvPr>
            <p:ph idx="3"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1pPr>
            <a:lvl2pPr lvl="1"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2pPr>
            <a:lvl3pPr lvl="2"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3pPr>
            <a:lvl4pPr lvl="3"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4pPr>
            <a:lvl5pPr lvl="4"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5pPr>
            <a:lvl6pPr lvl="5"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6pPr>
            <a:lvl7pPr lvl="6"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7pPr>
            <a:lvl8pPr lvl="7"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8pPr>
            <a:lvl9pPr lvl="8" marR="0" rtl="0" algn="l">
              <a:lnSpc>
                <a:spcPct val="100000"/>
              </a:lnSpc>
              <a:spcBef>
                <a:spcPts val="0"/>
              </a:spcBef>
              <a:spcAft>
                <a:spcPts val="0"/>
              </a:spcAft>
              <a:buSzPts val="1400"/>
              <a:buNone/>
              <a:defRPr b="0" i="0" sz="2400" u="none" cap="none" strike="noStrike">
                <a:solidFill>
                  <a:srgbClr val="000000"/>
                </a:solidFill>
                <a:latin typeface="Verdana"/>
                <a:ea typeface="Verdana"/>
                <a:cs typeface="Verdana"/>
                <a:sym typeface="Verdana"/>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9: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0: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2: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3: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2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4: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915987" y="744537"/>
            <a:ext cx="4965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s" type="title">
  <p:cSld name="TITLE">
    <p:spTree>
      <p:nvGrpSpPr>
        <p:cNvPr id="42" name="Shape 42"/>
        <p:cNvGrpSpPr/>
        <p:nvPr/>
      </p:nvGrpSpPr>
      <p:grpSpPr>
        <a:xfrm>
          <a:off x="0" y="0"/>
          <a:ext cx="0" cy="0"/>
          <a:chOff x="0" y="0"/>
          <a:chExt cx="0" cy="0"/>
        </a:xfrm>
      </p:grpSpPr>
      <p:sp>
        <p:nvSpPr>
          <p:cNvPr id="43" name="Google Shape;43;p26"/>
          <p:cNvSpPr txBox="1"/>
          <p:nvPr>
            <p:ph type="ctrTitle"/>
          </p:nvPr>
        </p:nvSpPr>
        <p:spPr>
          <a:xfrm>
            <a:off x="898525" y="3813175"/>
            <a:ext cx="7377113" cy="1439863"/>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4300">
                <a:solidFill>
                  <a:schemeClr val="dk1"/>
                </a:solidFill>
              </a:defRPr>
            </a:lvl1pPr>
            <a:lvl2pPr lvl="1" algn="l">
              <a:lnSpc>
                <a:spcPct val="80000"/>
              </a:lnSpc>
              <a:spcBef>
                <a:spcPts val="86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4" name="Google Shape;44;p26"/>
          <p:cNvSpPr txBox="1"/>
          <p:nvPr>
            <p:ph idx="1" type="subTitle"/>
          </p:nvPr>
        </p:nvSpPr>
        <p:spPr>
          <a:xfrm>
            <a:off x="898525" y="5397500"/>
            <a:ext cx="7377113" cy="719138"/>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2000"/>
              <a:buFont typeface="Noto Sans Symbols"/>
              <a:buNone/>
              <a:defRPr sz="2000"/>
            </a:lvl1pPr>
            <a:lvl2pPr lvl="1" algn="l">
              <a:spcBef>
                <a:spcPts val="40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360"/>
              </a:spcAft>
              <a:buSzPts val="1800"/>
              <a:buChar char="▪"/>
              <a:defRPr/>
            </a:lvl9pPr>
          </a:lstStyle>
          <a:p/>
        </p:txBody>
      </p:sp>
      <p:sp>
        <p:nvSpPr>
          <p:cNvPr id="45" name="Google Shape;45;p26"/>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t" type="blank">
  <p:cSld name="BLANK">
    <p:spTree>
      <p:nvGrpSpPr>
        <p:cNvPr id="107" name="Shape 107"/>
        <p:cNvGrpSpPr/>
        <p:nvPr/>
      </p:nvGrpSpPr>
      <p:grpSpPr>
        <a:xfrm>
          <a:off x="0" y="0"/>
          <a:ext cx="0" cy="0"/>
          <a:chOff x="0" y="0"/>
          <a:chExt cx="0" cy="0"/>
        </a:xfrm>
      </p:grpSpPr>
      <p:sp>
        <p:nvSpPr>
          <p:cNvPr id="108" name="Google Shape;108;p36"/>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ammenligning" type="twoTxTwoObj">
  <p:cSld name="TWO_OBJECTS_WITH_TEXT">
    <p:spTree>
      <p:nvGrpSpPr>
        <p:cNvPr id="109" name="Shape 109"/>
        <p:cNvGrpSpPr/>
        <p:nvPr/>
      </p:nvGrpSpPr>
      <p:grpSpPr>
        <a:xfrm>
          <a:off x="0" y="0"/>
          <a:ext cx="0" cy="0"/>
          <a:chOff x="0" y="0"/>
          <a:chExt cx="0" cy="0"/>
        </a:xfrm>
      </p:grpSpPr>
      <p:sp>
        <p:nvSpPr>
          <p:cNvPr id="110" name="Google Shape;110;p37"/>
          <p:cNvSpPr txBox="1"/>
          <p:nvPr>
            <p:ph type="title"/>
          </p:nvPr>
        </p:nvSpPr>
        <p:spPr>
          <a:xfrm>
            <a:off x="457200" y="274638"/>
            <a:ext cx="8229600" cy="1143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11" name="Google Shape;111;p37"/>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400"/>
              <a:buNone/>
              <a:defRPr b="1" sz="2400"/>
            </a:lvl1pPr>
            <a:lvl2pPr indent="-228600" lvl="1" marL="914400" algn="l">
              <a:spcBef>
                <a:spcPts val="480"/>
              </a:spcBef>
              <a:spcAft>
                <a:spcPts val="0"/>
              </a:spcAft>
              <a:buSzPts val="2000"/>
              <a:buNone/>
              <a:defRPr b="1" sz="2000"/>
            </a:lvl2pPr>
            <a:lvl3pPr indent="-228600" lvl="2" marL="1371600" algn="l">
              <a:spcBef>
                <a:spcPts val="400"/>
              </a:spcBef>
              <a:spcAft>
                <a:spcPts val="0"/>
              </a:spcAft>
              <a:buSzPts val="1800"/>
              <a:buNone/>
              <a:defRPr b="1" sz="1800"/>
            </a:lvl3pPr>
            <a:lvl4pPr indent="-228600" lvl="3" marL="1828800" algn="l">
              <a:spcBef>
                <a:spcPts val="36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320"/>
              </a:spcAft>
              <a:buSzPts val="1600"/>
              <a:buNone/>
              <a:defRPr b="1" sz="1600"/>
            </a:lvl9pPr>
          </a:lstStyle>
          <a:p/>
        </p:txBody>
      </p:sp>
      <p:sp>
        <p:nvSpPr>
          <p:cNvPr id="112" name="Google Shape;112;p37"/>
          <p:cNvSpPr txBox="1"/>
          <p:nvPr>
            <p:ph idx="2" type="body"/>
          </p:nvPr>
        </p:nvSpPr>
        <p:spPr>
          <a:xfrm>
            <a:off x="457200" y="2174875"/>
            <a:ext cx="4040188" cy="3951288"/>
          </a:xfrm>
          <a:prstGeom prst="rect">
            <a:avLst/>
          </a:prstGeom>
          <a:noFill/>
          <a:ln>
            <a:noFill/>
          </a:ln>
        </p:spPr>
        <p:txBody>
          <a:bodyPr anchorCtr="0" anchor="ctr" bIns="0" lIns="0" spcFirstLastPara="1" rIns="0" wrap="square" tIns="0">
            <a:noAutofit/>
          </a:bodyPr>
          <a:lstStyle>
            <a:lvl1pPr indent="-381000" lvl="0" marL="457200" algn="l">
              <a:spcBef>
                <a:spcPts val="0"/>
              </a:spcBef>
              <a:spcAft>
                <a:spcPts val="0"/>
              </a:spcAft>
              <a:buSzPts val="2400"/>
              <a:buChar char="▪"/>
              <a:defRPr sz="2400"/>
            </a:lvl1pPr>
            <a:lvl2pPr indent="-355600" lvl="1" marL="914400" algn="l">
              <a:spcBef>
                <a:spcPts val="480"/>
              </a:spcBef>
              <a:spcAft>
                <a:spcPts val="0"/>
              </a:spcAft>
              <a:buSzPts val="2000"/>
              <a:buChar char="▪"/>
              <a:defRPr sz="2000"/>
            </a:lvl2pPr>
            <a:lvl3pPr indent="-342900" lvl="2" marL="1371600" algn="l">
              <a:spcBef>
                <a:spcPts val="400"/>
              </a:spcBef>
              <a:spcAft>
                <a:spcPts val="0"/>
              </a:spcAft>
              <a:buSzPts val="1800"/>
              <a:buChar char="▪"/>
              <a:defRPr sz="1800"/>
            </a:lvl3pPr>
            <a:lvl4pPr indent="-330200" lvl="3" marL="1828800" algn="l">
              <a:spcBef>
                <a:spcPts val="36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320"/>
              </a:spcAft>
              <a:buSzPts val="1600"/>
              <a:buChar char="▪"/>
              <a:defRPr sz="1600"/>
            </a:lvl9pPr>
          </a:lstStyle>
          <a:p/>
        </p:txBody>
      </p:sp>
      <p:sp>
        <p:nvSpPr>
          <p:cNvPr id="113" name="Google Shape;113;p37"/>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400"/>
              <a:buNone/>
              <a:defRPr b="1" sz="2400"/>
            </a:lvl1pPr>
            <a:lvl2pPr indent="-228600" lvl="1" marL="914400" algn="l">
              <a:spcBef>
                <a:spcPts val="480"/>
              </a:spcBef>
              <a:spcAft>
                <a:spcPts val="0"/>
              </a:spcAft>
              <a:buSzPts val="2000"/>
              <a:buNone/>
              <a:defRPr b="1" sz="2000"/>
            </a:lvl2pPr>
            <a:lvl3pPr indent="-228600" lvl="2" marL="1371600" algn="l">
              <a:spcBef>
                <a:spcPts val="400"/>
              </a:spcBef>
              <a:spcAft>
                <a:spcPts val="0"/>
              </a:spcAft>
              <a:buSzPts val="1800"/>
              <a:buNone/>
              <a:defRPr b="1" sz="1800"/>
            </a:lvl3pPr>
            <a:lvl4pPr indent="-228600" lvl="3" marL="1828800" algn="l">
              <a:spcBef>
                <a:spcPts val="36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320"/>
              </a:spcAft>
              <a:buSzPts val="1600"/>
              <a:buNone/>
              <a:defRPr b="1" sz="1600"/>
            </a:lvl9pPr>
          </a:lstStyle>
          <a:p/>
        </p:txBody>
      </p:sp>
      <p:sp>
        <p:nvSpPr>
          <p:cNvPr id="114" name="Google Shape;114;p37"/>
          <p:cNvSpPr txBox="1"/>
          <p:nvPr>
            <p:ph idx="4" type="body"/>
          </p:nvPr>
        </p:nvSpPr>
        <p:spPr>
          <a:xfrm>
            <a:off x="4645025" y="2174875"/>
            <a:ext cx="4041775" cy="3951288"/>
          </a:xfrm>
          <a:prstGeom prst="rect">
            <a:avLst/>
          </a:prstGeom>
          <a:noFill/>
          <a:ln>
            <a:noFill/>
          </a:ln>
        </p:spPr>
        <p:txBody>
          <a:bodyPr anchorCtr="0" anchor="ctr" bIns="0" lIns="0" spcFirstLastPara="1" rIns="0" wrap="square" tIns="0">
            <a:noAutofit/>
          </a:bodyPr>
          <a:lstStyle>
            <a:lvl1pPr indent="-381000" lvl="0" marL="457200" algn="l">
              <a:spcBef>
                <a:spcPts val="0"/>
              </a:spcBef>
              <a:spcAft>
                <a:spcPts val="0"/>
              </a:spcAft>
              <a:buSzPts val="2400"/>
              <a:buChar char="▪"/>
              <a:defRPr sz="2400"/>
            </a:lvl1pPr>
            <a:lvl2pPr indent="-355600" lvl="1" marL="914400" algn="l">
              <a:spcBef>
                <a:spcPts val="480"/>
              </a:spcBef>
              <a:spcAft>
                <a:spcPts val="0"/>
              </a:spcAft>
              <a:buSzPts val="2000"/>
              <a:buChar char="▪"/>
              <a:defRPr sz="2000"/>
            </a:lvl2pPr>
            <a:lvl3pPr indent="-342900" lvl="2" marL="1371600" algn="l">
              <a:spcBef>
                <a:spcPts val="400"/>
              </a:spcBef>
              <a:spcAft>
                <a:spcPts val="0"/>
              </a:spcAft>
              <a:buSzPts val="1800"/>
              <a:buChar char="▪"/>
              <a:defRPr sz="1800"/>
            </a:lvl3pPr>
            <a:lvl4pPr indent="-330200" lvl="3" marL="1828800" algn="l">
              <a:spcBef>
                <a:spcPts val="36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320"/>
              </a:spcAft>
              <a:buSzPts val="1600"/>
              <a:buChar char="▪"/>
              <a:defRPr sz="1600"/>
            </a:lvl9pPr>
          </a:lstStyle>
          <a:p/>
        </p:txBody>
      </p:sp>
      <p:sp>
        <p:nvSpPr>
          <p:cNvPr id="115" name="Google Shape;115;p37"/>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 indholdsobjekter" type="twoObj">
  <p:cSld name="TWO_OBJECTS">
    <p:spTree>
      <p:nvGrpSpPr>
        <p:cNvPr id="116" name="Shape 116"/>
        <p:cNvGrpSpPr/>
        <p:nvPr/>
      </p:nvGrpSpPr>
      <p:grpSpPr>
        <a:xfrm>
          <a:off x="0" y="0"/>
          <a:ext cx="0" cy="0"/>
          <a:chOff x="0" y="0"/>
          <a:chExt cx="0" cy="0"/>
        </a:xfrm>
      </p:grpSpPr>
      <p:sp>
        <p:nvSpPr>
          <p:cNvPr id="117" name="Google Shape;117;p38"/>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18" name="Google Shape;118;p38"/>
          <p:cNvSpPr txBox="1"/>
          <p:nvPr>
            <p:ph idx="1" type="body"/>
          </p:nvPr>
        </p:nvSpPr>
        <p:spPr>
          <a:xfrm>
            <a:off x="719138" y="2159000"/>
            <a:ext cx="3522662" cy="4010025"/>
          </a:xfrm>
          <a:prstGeom prst="rect">
            <a:avLst/>
          </a:prstGeom>
          <a:noFill/>
          <a:ln>
            <a:noFill/>
          </a:ln>
        </p:spPr>
        <p:txBody>
          <a:bodyPr anchorCtr="0" anchor="ctr" bIns="0" lIns="0" spcFirstLastPara="1" rIns="0" wrap="square" tIns="0">
            <a:noAutofit/>
          </a:bodyPr>
          <a:lstStyle>
            <a:lvl1pPr indent="-406400" lvl="0" marL="457200" algn="l">
              <a:spcBef>
                <a:spcPts val="0"/>
              </a:spcBef>
              <a:spcAft>
                <a:spcPts val="0"/>
              </a:spcAft>
              <a:buSzPts val="2800"/>
              <a:buChar char="▪"/>
              <a:defRPr sz="2800"/>
            </a:lvl1pPr>
            <a:lvl2pPr indent="-381000" lvl="1" marL="914400" algn="l">
              <a:spcBef>
                <a:spcPts val="560"/>
              </a:spcBef>
              <a:spcAft>
                <a:spcPts val="0"/>
              </a:spcAft>
              <a:buSzPts val="2400"/>
              <a:buChar char="▪"/>
              <a:defRPr sz="2400"/>
            </a:lvl2pPr>
            <a:lvl3pPr indent="-355600" lvl="2" marL="1371600" algn="l">
              <a:spcBef>
                <a:spcPts val="480"/>
              </a:spcBef>
              <a:spcAft>
                <a:spcPts val="0"/>
              </a:spcAft>
              <a:buSzPts val="2000"/>
              <a:buChar char="▪"/>
              <a:defRPr sz="2000"/>
            </a:lvl3pPr>
            <a:lvl4pPr indent="-342900" lvl="3" marL="1828800" algn="l">
              <a:spcBef>
                <a:spcPts val="40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119" name="Google Shape;119;p38"/>
          <p:cNvSpPr txBox="1"/>
          <p:nvPr>
            <p:ph idx="2" type="body"/>
          </p:nvPr>
        </p:nvSpPr>
        <p:spPr>
          <a:xfrm>
            <a:off x="4394200" y="2159000"/>
            <a:ext cx="3522663" cy="4010025"/>
          </a:xfrm>
          <a:prstGeom prst="rect">
            <a:avLst/>
          </a:prstGeom>
          <a:noFill/>
          <a:ln>
            <a:noFill/>
          </a:ln>
        </p:spPr>
        <p:txBody>
          <a:bodyPr anchorCtr="0" anchor="ctr" bIns="0" lIns="0" spcFirstLastPara="1" rIns="0" wrap="square" tIns="0">
            <a:noAutofit/>
          </a:bodyPr>
          <a:lstStyle>
            <a:lvl1pPr indent="-406400" lvl="0" marL="457200" algn="l">
              <a:spcBef>
                <a:spcPts val="0"/>
              </a:spcBef>
              <a:spcAft>
                <a:spcPts val="0"/>
              </a:spcAft>
              <a:buSzPts val="2800"/>
              <a:buChar char="▪"/>
              <a:defRPr sz="2800"/>
            </a:lvl1pPr>
            <a:lvl2pPr indent="-381000" lvl="1" marL="914400" algn="l">
              <a:spcBef>
                <a:spcPts val="560"/>
              </a:spcBef>
              <a:spcAft>
                <a:spcPts val="0"/>
              </a:spcAft>
              <a:buSzPts val="2400"/>
              <a:buChar char="▪"/>
              <a:defRPr sz="2400"/>
            </a:lvl2pPr>
            <a:lvl3pPr indent="-355600" lvl="2" marL="1371600" algn="l">
              <a:spcBef>
                <a:spcPts val="480"/>
              </a:spcBef>
              <a:spcAft>
                <a:spcPts val="0"/>
              </a:spcAft>
              <a:buSzPts val="2000"/>
              <a:buChar char="▪"/>
              <a:defRPr sz="2000"/>
            </a:lvl3pPr>
            <a:lvl4pPr indent="-342900" lvl="3" marL="1828800" algn="l">
              <a:spcBef>
                <a:spcPts val="40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360"/>
              </a:spcAft>
              <a:buSzPts val="1800"/>
              <a:buChar char="▪"/>
              <a:defRPr sz="1800"/>
            </a:lvl9pPr>
          </a:lstStyle>
          <a:p/>
        </p:txBody>
      </p:sp>
      <p:sp>
        <p:nvSpPr>
          <p:cNvPr id="120" name="Google Shape;120;p38"/>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snitsoverskrift" type="secHead">
  <p:cSld name="SECTION_HEADER">
    <p:spTree>
      <p:nvGrpSpPr>
        <p:cNvPr id="121" name="Shape 121"/>
        <p:cNvGrpSpPr/>
        <p:nvPr/>
      </p:nvGrpSpPr>
      <p:grpSpPr>
        <a:xfrm>
          <a:off x="0" y="0"/>
          <a:ext cx="0" cy="0"/>
          <a:chOff x="0" y="0"/>
          <a:chExt cx="0" cy="0"/>
        </a:xfrm>
      </p:grpSpPr>
      <p:sp>
        <p:nvSpPr>
          <p:cNvPr id="122" name="Google Shape;122;p39"/>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1400"/>
              <a:buNone/>
              <a:defRPr b="1" sz="4000" cap="none"/>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23" name="Google Shape;123;p39"/>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000"/>
              <a:buNone/>
              <a:defRPr sz="2000"/>
            </a:lvl1pPr>
            <a:lvl2pPr indent="-228600" lvl="1" marL="914400" algn="l">
              <a:spcBef>
                <a:spcPts val="400"/>
              </a:spcBef>
              <a:spcAft>
                <a:spcPts val="0"/>
              </a:spcAft>
              <a:buSzPts val="1800"/>
              <a:buNone/>
              <a:defRPr sz="1800"/>
            </a:lvl2pPr>
            <a:lvl3pPr indent="-228600" lvl="2" marL="1371600" algn="l">
              <a:spcBef>
                <a:spcPts val="360"/>
              </a:spcBef>
              <a:spcAft>
                <a:spcPts val="0"/>
              </a:spcAft>
              <a:buSzPts val="1600"/>
              <a:buNone/>
              <a:defRPr sz="1600"/>
            </a:lvl3pPr>
            <a:lvl4pPr indent="-228600" lvl="3" marL="1828800" algn="l">
              <a:spcBef>
                <a:spcPts val="32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280"/>
              </a:spcAft>
              <a:buSzPts val="1400"/>
              <a:buNone/>
              <a:defRPr sz="1400"/>
            </a:lvl9pPr>
          </a:lstStyle>
          <a:p/>
        </p:txBody>
      </p:sp>
      <p:sp>
        <p:nvSpPr>
          <p:cNvPr id="124" name="Google Shape;124;p39"/>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og indholdsobjekt" type="obj">
  <p:cSld name="OBJECT">
    <p:spTree>
      <p:nvGrpSpPr>
        <p:cNvPr id="74" name="Shape 74"/>
        <p:cNvGrpSpPr/>
        <p:nvPr/>
      </p:nvGrpSpPr>
      <p:grpSpPr>
        <a:xfrm>
          <a:off x="0" y="0"/>
          <a:ext cx="0" cy="0"/>
          <a:chOff x="0" y="0"/>
          <a:chExt cx="0" cy="0"/>
        </a:xfrm>
      </p:grpSpPr>
      <p:sp>
        <p:nvSpPr>
          <p:cNvPr id="75" name="Google Shape;75;p28"/>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6" name="Google Shape;76;p28"/>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77" name="Google Shape;77;p28"/>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un titel" type="titleOnly">
  <p:cSld name="TITLE_ONLY">
    <p:spTree>
      <p:nvGrpSpPr>
        <p:cNvPr id="78" name="Shape 78"/>
        <p:cNvGrpSpPr/>
        <p:nvPr/>
      </p:nvGrpSpPr>
      <p:grpSpPr>
        <a:xfrm>
          <a:off x="0" y="0"/>
          <a:ext cx="0" cy="0"/>
          <a:chOff x="0" y="0"/>
          <a:chExt cx="0" cy="0"/>
        </a:xfrm>
      </p:grpSpPr>
      <p:sp>
        <p:nvSpPr>
          <p:cNvPr id="79" name="Google Shape;79;p29"/>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0" name="Google Shape;80;p29"/>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indholdsobjekt og tekst" type="objAndTx">
  <p:cSld name="OBJECT_AND_TEXT">
    <p:spTree>
      <p:nvGrpSpPr>
        <p:cNvPr id="81" name="Shape 81"/>
        <p:cNvGrpSpPr/>
        <p:nvPr/>
      </p:nvGrpSpPr>
      <p:grpSpPr>
        <a:xfrm>
          <a:off x="0" y="0"/>
          <a:ext cx="0" cy="0"/>
          <a:chOff x="0" y="0"/>
          <a:chExt cx="0" cy="0"/>
        </a:xfrm>
      </p:grpSpPr>
      <p:sp>
        <p:nvSpPr>
          <p:cNvPr id="82" name="Google Shape;82;p30"/>
          <p:cNvSpPr txBox="1"/>
          <p:nvPr>
            <p:ph type="title"/>
          </p:nvPr>
        </p:nvSpPr>
        <p:spPr>
          <a:xfrm>
            <a:off x="719138" y="1187450"/>
            <a:ext cx="7197725" cy="9144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3" name="Google Shape;83;p30"/>
          <p:cNvSpPr txBox="1"/>
          <p:nvPr>
            <p:ph idx="1" type="body"/>
          </p:nvPr>
        </p:nvSpPr>
        <p:spPr>
          <a:xfrm>
            <a:off x="719138" y="2159000"/>
            <a:ext cx="3522662" cy="4010025"/>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84" name="Google Shape;84;p30"/>
          <p:cNvSpPr txBox="1"/>
          <p:nvPr>
            <p:ph idx="2" type="body"/>
          </p:nvPr>
        </p:nvSpPr>
        <p:spPr>
          <a:xfrm>
            <a:off x="4394200" y="2159000"/>
            <a:ext cx="3522663" cy="4010025"/>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85" name="Google Shape;85;p30"/>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dholdsobjekt" type="objOnly">
  <p:cSld name="OBJECT_ONLY">
    <p:spTree>
      <p:nvGrpSpPr>
        <p:cNvPr id="86" name="Shape 86"/>
        <p:cNvGrpSpPr/>
        <p:nvPr/>
      </p:nvGrpSpPr>
      <p:grpSpPr>
        <a:xfrm>
          <a:off x="0" y="0"/>
          <a:ext cx="0" cy="0"/>
          <a:chOff x="0" y="0"/>
          <a:chExt cx="0" cy="0"/>
        </a:xfrm>
      </p:grpSpPr>
      <p:sp>
        <p:nvSpPr>
          <p:cNvPr id="87" name="Google Shape;87;p31"/>
          <p:cNvSpPr txBox="1"/>
          <p:nvPr>
            <p:ph idx="1" type="body"/>
          </p:nvPr>
        </p:nvSpPr>
        <p:spPr>
          <a:xfrm>
            <a:off x="719138" y="1187450"/>
            <a:ext cx="7197725" cy="4981575"/>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88" name="Google Shape;88;p31"/>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et titel og tekst" type="vertTitleAndTx">
  <p:cSld name="VERTICAL_TITLE_AND_VERTICAL_TEXT">
    <p:spTree>
      <p:nvGrpSpPr>
        <p:cNvPr id="89" name="Shape 89"/>
        <p:cNvGrpSpPr/>
        <p:nvPr/>
      </p:nvGrpSpPr>
      <p:grpSpPr>
        <a:xfrm>
          <a:off x="0" y="0"/>
          <a:ext cx="0" cy="0"/>
          <a:chOff x="0" y="0"/>
          <a:chExt cx="0" cy="0"/>
        </a:xfrm>
      </p:grpSpPr>
      <p:sp>
        <p:nvSpPr>
          <p:cNvPr id="90" name="Google Shape;90;p32"/>
          <p:cNvSpPr txBox="1"/>
          <p:nvPr>
            <p:ph type="title"/>
          </p:nvPr>
        </p:nvSpPr>
        <p:spPr>
          <a:xfrm rot="5400000">
            <a:off x="4526757" y="2778918"/>
            <a:ext cx="4981575" cy="179863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1" name="Google Shape;91;p32"/>
          <p:cNvSpPr txBox="1"/>
          <p:nvPr>
            <p:ph idx="1" type="body"/>
          </p:nvPr>
        </p:nvSpPr>
        <p:spPr>
          <a:xfrm rot="5400000">
            <a:off x="851694" y="1054894"/>
            <a:ext cx="4981575" cy="5246687"/>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92" name="Google Shape;92;p32"/>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og lodret tekst" type="vertTx">
  <p:cSld name="VERTICAL_TEXT">
    <p:spTree>
      <p:nvGrpSpPr>
        <p:cNvPr id="93" name="Shape 93"/>
        <p:cNvGrpSpPr/>
        <p:nvPr/>
      </p:nvGrpSpPr>
      <p:grpSpPr>
        <a:xfrm>
          <a:off x="0" y="0"/>
          <a:ext cx="0" cy="0"/>
          <a:chOff x="0" y="0"/>
          <a:chExt cx="0" cy="0"/>
        </a:xfrm>
      </p:grpSpPr>
      <p:sp>
        <p:nvSpPr>
          <p:cNvPr id="94" name="Google Shape;94;p33"/>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5" name="Google Shape;95;p33"/>
          <p:cNvSpPr txBox="1"/>
          <p:nvPr>
            <p:ph idx="1" type="body"/>
          </p:nvPr>
        </p:nvSpPr>
        <p:spPr>
          <a:xfrm rot="5400000">
            <a:off x="2312987" y="565150"/>
            <a:ext cx="4010025" cy="7197725"/>
          </a:xfrm>
          <a:prstGeom prst="rect">
            <a:avLst/>
          </a:prstGeom>
          <a:noFill/>
          <a:ln>
            <a:noFill/>
          </a:ln>
        </p:spPr>
        <p:txBody>
          <a:bodyPr anchorCtr="0" anchor="ctr"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360"/>
              </a:spcAft>
              <a:buSzPts val="1800"/>
              <a:buChar char="▪"/>
              <a:defRPr/>
            </a:lvl9pPr>
          </a:lstStyle>
          <a:p/>
        </p:txBody>
      </p:sp>
      <p:sp>
        <p:nvSpPr>
          <p:cNvPr id="96" name="Google Shape;96;p33"/>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lede med billedtekst" type="picTx">
  <p:cSld name="PICTURE_WITH_CAPTION_TEXT">
    <p:spTree>
      <p:nvGrpSpPr>
        <p:cNvPr id="97" name="Shape 97"/>
        <p:cNvGrpSpPr/>
        <p:nvPr/>
      </p:nvGrpSpPr>
      <p:grpSpPr>
        <a:xfrm>
          <a:off x="0" y="0"/>
          <a:ext cx="0" cy="0"/>
          <a:chOff x="0" y="0"/>
          <a:chExt cx="0" cy="0"/>
        </a:xfrm>
      </p:grpSpPr>
      <p:sp>
        <p:nvSpPr>
          <p:cNvPr id="98" name="Google Shape;98;p34"/>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b="1" sz="20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9" name="Google Shape;99;p34"/>
          <p:cNvSpPr/>
          <p:nvPr>
            <p:ph idx="2" type="pic"/>
          </p:nvPr>
        </p:nvSpPr>
        <p:spPr>
          <a:xfrm>
            <a:off x="1792288" y="612775"/>
            <a:ext cx="5486400" cy="411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Clr>
                <a:schemeClr val="accent2"/>
              </a:buClr>
              <a:buSzPts val="3200"/>
              <a:buFont typeface="Noto Sans Symbols"/>
              <a:buNone/>
              <a:defRPr sz="3200">
                <a:solidFill>
                  <a:schemeClr val="dk1"/>
                </a:solidFill>
                <a:latin typeface="Verdana"/>
                <a:ea typeface="Verdana"/>
                <a:cs typeface="Verdana"/>
                <a:sym typeface="Verdana"/>
              </a:defRPr>
            </a:lvl1pPr>
            <a:lvl2pPr lvl="1" marR="0" rtl="0" algn="l">
              <a:spcBef>
                <a:spcPts val="640"/>
              </a:spcBef>
              <a:spcAft>
                <a:spcPts val="0"/>
              </a:spcAft>
              <a:buClr>
                <a:schemeClr val="accent2"/>
              </a:buClr>
              <a:buSzPts val="2800"/>
              <a:buFont typeface="Noto Sans Symbols"/>
              <a:buNone/>
              <a:defRPr b="0" i="0" sz="2800" u="none" cap="none" strike="noStrike">
                <a:solidFill>
                  <a:schemeClr val="dk1"/>
                </a:solidFill>
                <a:latin typeface="Verdana"/>
                <a:ea typeface="Verdana"/>
                <a:cs typeface="Verdana"/>
                <a:sym typeface="Verdana"/>
              </a:defRPr>
            </a:lvl2pPr>
            <a:lvl3pPr lvl="2" marR="0" rtl="0" algn="l">
              <a:spcBef>
                <a:spcPts val="560"/>
              </a:spcBef>
              <a:spcAft>
                <a:spcPts val="0"/>
              </a:spcAft>
              <a:buClr>
                <a:schemeClr val="accent2"/>
              </a:buClr>
              <a:buSzPts val="2400"/>
              <a:buFont typeface="Noto Sans Symbols"/>
              <a:buNone/>
              <a:defRPr b="0" i="0" sz="2400" u="none" cap="none" strike="noStrike">
                <a:solidFill>
                  <a:schemeClr val="dk1"/>
                </a:solidFill>
                <a:latin typeface="Verdana"/>
                <a:ea typeface="Verdana"/>
                <a:cs typeface="Verdana"/>
                <a:sym typeface="Verdana"/>
              </a:defRPr>
            </a:lvl3pPr>
            <a:lvl4pPr lvl="3" marR="0" rtl="0" algn="l">
              <a:spcBef>
                <a:spcPts val="480"/>
              </a:spcBef>
              <a:spcAft>
                <a:spcPts val="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400"/>
              </a:spcAft>
              <a:buClr>
                <a:schemeClr val="accent2"/>
              </a:buClr>
              <a:buSzPts val="2000"/>
              <a:buFont typeface="Noto Sans Symbols"/>
              <a:buNone/>
              <a:defRPr b="0" i="0" sz="2000" u="none" cap="none" strike="noStrike">
                <a:solidFill>
                  <a:schemeClr val="dk1"/>
                </a:solidFill>
                <a:latin typeface="Verdana"/>
                <a:ea typeface="Verdana"/>
                <a:cs typeface="Verdana"/>
                <a:sym typeface="Verdana"/>
              </a:defRPr>
            </a:lvl9pPr>
          </a:lstStyle>
          <a:p/>
        </p:txBody>
      </p:sp>
      <p:sp>
        <p:nvSpPr>
          <p:cNvPr id="100" name="Google Shape;100;p34"/>
          <p:cNvSpPr txBox="1"/>
          <p:nvPr>
            <p:ph idx="1" type="body"/>
          </p:nvPr>
        </p:nvSpPr>
        <p:spPr>
          <a:xfrm>
            <a:off x="1792288" y="5367338"/>
            <a:ext cx="5486400" cy="804862"/>
          </a:xfrm>
          <a:prstGeom prst="rect">
            <a:avLst/>
          </a:prstGeom>
          <a:noFill/>
          <a:ln>
            <a:noFill/>
          </a:ln>
        </p:spPr>
        <p:txBody>
          <a:bodyPr anchorCtr="0" anchor="ctr" bIns="0" lIns="0" spcFirstLastPara="1" rIns="0" wrap="square" tIns="0">
            <a:noAutofit/>
          </a:bodyPr>
          <a:lstStyle>
            <a:lvl1pPr indent="-228600" lvl="0" marL="457200" algn="l">
              <a:spcBef>
                <a:spcPts val="0"/>
              </a:spcBef>
              <a:spcAft>
                <a:spcPts val="0"/>
              </a:spcAft>
              <a:buSzPts val="1400"/>
              <a:buNone/>
              <a:defRPr sz="1400"/>
            </a:lvl1pPr>
            <a:lvl2pPr indent="-228600" lvl="1" marL="914400" algn="l">
              <a:spcBef>
                <a:spcPts val="280"/>
              </a:spcBef>
              <a:spcAft>
                <a:spcPts val="0"/>
              </a:spcAft>
              <a:buSzPts val="1200"/>
              <a:buNone/>
              <a:defRPr sz="1200"/>
            </a:lvl2pPr>
            <a:lvl3pPr indent="-228600" lvl="2" marL="1371600" algn="l">
              <a:spcBef>
                <a:spcPts val="240"/>
              </a:spcBef>
              <a:spcAft>
                <a:spcPts val="0"/>
              </a:spcAft>
              <a:buSzPts val="1000"/>
              <a:buNone/>
              <a:defRPr sz="1000"/>
            </a:lvl3pPr>
            <a:lvl4pPr indent="-228600" lvl="3" marL="1828800" algn="l">
              <a:spcBef>
                <a:spcPts val="20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180"/>
              </a:spcAft>
              <a:buSzPts val="900"/>
              <a:buNone/>
              <a:defRPr sz="900"/>
            </a:lvl9pPr>
          </a:lstStyle>
          <a:p/>
        </p:txBody>
      </p:sp>
      <p:sp>
        <p:nvSpPr>
          <p:cNvPr id="101" name="Google Shape;101;p34"/>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dhold med billedtekst" type="objTx">
  <p:cSld name="OBJECT_WITH_CAPTION_TEXT">
    <p:spTree>
      <p:nvGrpSpPr>
        <p:cNvPr id="102" name="Shape 102"/>
        <p:cNvGrpSpPr/>
        <p:nvPr/>
      </p:nvGrpSpPr>
      <p:grpSpPr>
        <a:xfrm>
          <a:off x="0" y="0"/>
          <a:ext cx="0" cy="0"/>
          <a:chOff x="0" y="0"/>
          <a:chExt cx="0" cy="0"/>
        </a:xfrm>
      </p:grpSpPr>
      <p:sp>
        <p:nvSpPr>
          <p:cNvPr id="103" name="Google Shape;103;p35"/>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1400"/>
              <a:buNone/>
              <a:defRPr b="1" sz="20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04" name="Google Shape;104;p35"/>
          <p:cNvSpPr txBox="1"/>
          <p:nvPr>
            <p:ph idx="1" type="body"/>
          </p:nvPr>
        </p:nvSpPr>
        <p:spPr>
          <a:xfrm>
            <a:off x="3575050" y="273050"/>
            <a:ext cx="5111750" cy="5853113"/>
          </a:xfrm>
          <a:prstGeom prst="rect">
            <a:avLst/>
          </a:prstGeom>
          <a:noFill/>
          <a:ln>
            <a:noFill/>
          </a:ln>
        </p:spPr>
        <p:txBody>
          <a:bodyPr anchorCtr="0" anchor="ctr" bIns="0" lIns="0" spcFirstLastPara="1" rIns="0" wrap="square" tIns="0">
            <a:noAutofit/>
          </a:bodyPr>
          <a:lstStyle>
            <a:lvl1pPr indent="-431800" lvl="0" marL="457200" algn="l">
              <a:spcBef>
                <a:spcPts val="0"/>
              </a:spcBef>
              <a:spcAft>
                <a:spcPts val="0"/>
              </a:spcAft>
              <a:buSzPts val="3200"/>
              <a:buChar char="▪"/>
              <a:defRPr sz="3200"/>
            </a:lvl1pPr>
            <a:lvl2pPr indent="-406400" lvl="1" marL="914400" algn="l">
              <a:spcBef>
                <a:spcPts val="640"/>
              </a:spcBef>
              <a:spcAft>
                <a:spcPts val="0"/>
              </a:spcAft>
              <a:buSzPts val="2800"/>
              <a:buChar char="▪"/>
              <a:defRPr sz="2800"/>
            </a:lvl2pPr>
            <a:lvl3pPr indent="-381000" lvl="2" marL="1371600" algn="l">
              <a:spcBef>
                <a:spcPts val="560"/>
              </a:spcBef>
              <a:spcAft>
                <a:spcPts val="0"/>
              </a:spcAft>
              <a:buSzPts val="2400"/>
              <a:buChar char="▪"/>
              <a:defRPr sz="2400"/>
            </a:lvl3pPr>
            <a:lvl4pPr indent="-355600" lvl="3" marL="1828800" algn="l">
              <a:spcBef>
                <a:spcPts val="48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400"/>
              </a:spcAft>
              <a:buSzPts val="2000"/>
              <a:buChar char="▪"/>
              <a:defRPr sz="2000"/>
            </a:lvl9pPr>
          </a:lstStyle>
          <a:p/>
        </p:txBody>
      </p:sp>
      <p:sp>
        <p:nvSpPr>
          <p:cNvPr id="105" name="Google Shape;105;p35"/>
          <p:cNvSpPr txBox="1"/>
          <p:nvPr>
            <p:ph idx="2" type="body"/>
          </p:nvPr>
        </p:nvSpPr>
        <p:spPr>
          <a:xfrm>
            <a:off x="457200" y="1435100"/>
            <a:ext cx="3008313" cy="4691063"/>
          </a:xfrm>
          <a:prstGeom prst="rect">
            <a:avLst/>
          </a:prstGeom>
          <a:noFill/>
          <a:ln>
            <a:noFill/>
          </a:ln>
        </p:spPr>
        <p:txBody>
          <a:bodyPr anchorCtr="0" anchor="ctr" bIns="0" lIns="0" spcFirstLastPara="1" rIns="0" wrap="square" tIns="0">
            <a:noAutofit/>
          </a:bodyPr>
          <a:lstStyle>
            <a:lvl1pPr indent="-228600" lvl="0" marL="457200" algn="l">
              <a:spcBef>
                <a:spcPts val="0"/>
              </a:spcBef>
              <a:spcAft>
                <a:spcPts val="0"/>
              </a:spcAft>
              <a:buSzPts val="1400"/>
              <a:buNone/>
              <a:defRPr sz="1400"/>
            </a:lvl1pPr>
            <a:lvl2pPr indent="-228600" lvl="1" marL="914400" algn="l">
              <a:spcBef>
                <a:spcPts val="280"/>
              </a:spcBef>
              <a:spcAft>
                <a:spcPts val="0"/>
              </a:spcAft>
              <a:buSzPts val="1200"/>
              <a:buNone/>
              <a:defRPr sz="1200"/>
            </a:lvl2pPr>
            <a:lvl3pPr indent="-228600" lvl="2" marL="1371600" algn="l">
              <a:spcBef>
                <a:spcPts val="240"/>
              </a:spcBef>
              <a:spcAft>
                <a:spcPts val="0"/>
              </a:spcAft>
              <a:buSzPts val="1000"/>
              <a:buNone/>
              <a:defRPr sz="1000"/>
            </a:lvl3pPr>
            <a:lvl4pPr indent="-228600" lvl="3" marL="1828800" algn="l">
              <a:spcBef>
                <a:spcPts val="20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180"/>
              </a:spcAft>
              <a:buSzPts val="900"/>
              <a:buNone/>
              <a:defRPr sz="900"/>
            </a:lvl9pPr>
          </a:lstStyle>
          <a:p/>
        </p:txBody>
      </p:sp>
      <p:sp>
        <p:nvSpPr>
          <p:cNvPr id="106" name="Google Shape;106;p35"/>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400"/>
              <a:buNone/>
              <a:defRPr b="1" sz="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1.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25"/>
          <p:cNvGrpSpPr/>
          <p:nvPr/>
        </p:nvGrpSpPr>
        <p:grpSpPr>
          <a:xfrm>
            <a:off x="-9636125" y="-122237"/>
            <a:ext cx="22888575" cy="9263062"/>
            <a:chOff x="-6070" y="-77"/>
            <a:chExt cx="14418" cy="5835"/>
          </a:xfrm>
        </p:grpSpPr>
        <p:sp>
          <p:nvSpPr>
            <p:cNvPr id="11" name="Google Shape;11;p25"/>
            <p:cNvSpPr txBox="1"/>
            <p:nvPr/>
          </p:nvSpPr>
          <p:spPr>
            <a:xfrm>
              <a:off x="0" y="0"/>
              <a:ext cx="5781" cy="43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 </a:t>
              </a:r>
              <a:endParaRPr/>
            </a:p>
          </p:txBody>
        </p:sp>
        <p:sp>
          <p:nvSpPr>
            <p:cNvPr id="12" name="Google Shape;12;p25"/>
            <p:cNvSpPr/>
            <p:nvPr/>
          </p:nvSpPr>
          <p:spPr>
            <a:xfrm>
              <a:off x="988" y="112"/>
              <a:ext cx="7360" cy="5646"/>
            </a:xfrm>
            <a:custGeom>
              <a:rect b="b" l="l" r="r" t="t"/>
              <a:pathLst>
                <a:path extrusionOk="0" h="2349" w="305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chemeClr val="l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3" name="Google Shape;13;p25"/>
            <p:cNvSpPr/>
            <p:nvPr/>
          </p:nvSpPr>
          <p:spPr>
            <a:xfrm>
              <a:off x="3935" y="-77"/>
              <a:ext cx="2098" cy="4516"/>
            </a:xfrm>
            <a:custGeom>
              <a:rect b="b" l="l" r="r" t="t"/>
              <a:pathLst>
                <a:path extrusionOk="0" h="1736" w="802">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chemeClr val="lt1">
                <a:alpha val="3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4" name="Google Shape;14;p25"/>
            <p:cNvSpPr/>
            <p:nvPr/>
          </p:nvSpPr>
          <p:spPr>
            <a:xfrm>
              <a:off x="-6070" y="143"/>
              <a:ext cx="8018" cy="5096"/>
            </a:xfrm>
            <a:custGeom>
              <a:rect b="b" l="l" r="r" t="t"/>
              <a:pathLst>
                <a:path extrusionOk="0" h="1753" w="2751">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chemeClr val="l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grpSp>
      <p:grpSp>
        <p:nvGrpSpPr>
          <p:cNvPr id="15" name="Google Shape;15;p25"/>
          <p:cNvGrpSpPr/>
          <p:nvPr/>
        </p:nvGrpSpPr>
        <p:grpSpPr>
          <a:xfrm>
            <a:off x="4652962" y="1079500"/>
            <a:ext cx="3721100" cy="1770062"/>
            <a:chOff x="774" y="981"/>
            <a:chExt cx="9622" cy="4578"/>
          </a:xfrm>
        </p:grpSpPr>
        <p:sp>
          <p:nvSpPr>
            <p:cNvPr id="16" name="Google Shape;16;p25"/>
            <p:cNvSpPr/>
            <p:nvPr/>
          </p:nvSpPr>
          <p:spPr>
            <a:xfrm>
              <a:off x="774" y="1813"/>
              <a:ext cx="3745" cy="2391"/>
            </a:xfrm>
            <a:custGeom>
              <a:rect b="b" l="l" r="r" t="t"/>
              <a:pathLst>
                <a:path extrusionOk="0" h="1018" w="1594">
                  <a:moveTo>
                    <a:pt x="612" y="0"/>
                  </a:moveTo>
                  <a:cubicBezTo>
                    <a:pt x="557" y="0"/>
                    <a:pt x="503" y="0"/>
                    <a:pt x="451" y="0"/>
                  </a:cubicBezTo>
                  <a:cubicBezTo>
                    <a:pt x="288" y="2"/>
                    <a:pt x="103" y="4"/>
                    <a:pt x="23" y="14"/>
                  </a:cubicBezTo>
                  <a:cubicBezTo>
                    <a:pt x="10" y="16"/>
                    <a:pt x="5" y="26"/>
                    <a:pt x="4" y="38"/>
                  </a:cubicBezTo>
                  <a:cubicBezTo>
                    <a:pt x="3" y="49"/>
                    <a:pt x="0" y="99"/>
                    <a:pt x="0" y="110"/>
                  </a:cubicBezTo>
                  <a:cubicBezTo>
                    <a:pt x="0" y="122"/>
                    <a:pt x="7" y="132"/>
                    <a:pt x="19" y="134"/>
                  </a:cubicBezTo>
                  <a:cubicBezTo>
                    <a:pt x="30" y="136"/>
                    <a:pt x="174" y="163"/>
                    <a:pt x="174" y="254"/>
                  </a:cubicBezTo>
                  <a:cubicBezTo>
                    <a:pt x="174" y="991"/>
                    <a:pt x="174" y="991"/>
                    <a:pt x="174" y="991"/>
                  </a:cubicBezTo>
                  <a:cubicBezTo>
                    <a:pt x="174" y="1002"/>
                    <a:pt x="178" y="1014"/>
                    <a:pt x="197" y="1015"/>
                  </a:cubicBezTo>
                  <a:cubicBezTo>
                    <a:pt x="233" y="1017"/>
                    <a:pt x="276" y="1018"/>
                    <a:pt x="318" y="1018"/>
                  </a:cubicBezTo>
                  <a:cubicBezTo>
                    <a:pt x="357" y="1018"/>
                    <a:pt x="396" y="1017"/>
                    <a:pt x="427" y="1015"/>
                  </a:cubicBezTo>
                  <a:cubicBezTo>
                    <a:pt x="446" y="1014"/>
                    <a:pt x="451" y="1002"/>
                    <a:pt x="451" y="991"/>
                  </a:cubicBezTo>
                  <a:cubicBezTo>
                    <a:pt x="451" y="234"/>
                    <a:pt x="451" y="234"/>
                    <a:pt x="451" y="234"/>
                  </a:cubicBezTo>
                  <a:cubicBezTo>
                    <a:pt x="451" y="220"/>
                    <a:pt x="462" y="214"/>
                    <a:pt x="474" y="212"/>
                  </a:cubicBezTo>
                  <a:cubicBezTo>
                    <a:pt x="482" y="211"/>
                    <a:pt x="511" y="210"/>
                    <a:pt x="547" y="210"/>
                  </a:cubicBezTo>
                  <a:cubicBezTo>
                    <a:pt x="574" y="210"/>
                    <a:pt x="605" y="211"/>
                    <a:pt x="634" y="212"/>
                  </a:cubicBezTo>
                  <a:cubicBezTo>
                    <a:pt x="704" y="216"/>
                    <a:pt x="735" y="244"/>
                    <a:pt x="735" y="333"/>
                  </a:cubicBezTo>
                  <a:cubicBezTo>
                    <a:pt x="735" y="991"/>
                    <a:pt x="735" y="991"/>
                    <a:pt x="735" y="991"/>
                  </a:cubicBezTo>
                  <a:cubicBezTo>
                    <a:pt x="735" y="1002"/>
                    <a:pt x="737" y="1014"/>
                    <a:pt x="759" y="1015"/>
                  </a:cubicBezTo>
                  <a:cubicBezTo>
                    <a:pt x="798" y="1017"/>
                    <a:pt x="836" y="1018"/>
                    <a:pt x="874" y="1018"/>
                  </a:cubicBezTo>
                  <a:cubicBezTo>
                    <a:pt x="911" y="1018"/>
                    <a:pt x="949" y="1017"/>
                    <a:pt x="990" y="1015"/>
                  </a:cubicBezTo>
                  <a:cubicBezTo>
                    <a:pt x="1010" y="1014"/>
                    <a:pt x="1014" y="1002"/>
                    <a:pt x="1014" y="991"/>
                  </a:cubicBezTo>
                  <a:cubicBezTo>
                    <a:pt x="1014" y="235"/>
                    <a:pt x="1014" y="235"/>
                    <a:pt x="1014" y="235"/>
                  </a:cubicBezTo>
                  <a:cubicBezTo>
                    <a:pt x="1014" y="220"/>
                    <a:pt x="1025" y="214"/>
                    <a:pt x="1038" y="212"/>
                  </a:cubicBezTo>
                  <a:cubicBezTo>
                    <a:pt x="1047" y="211"/>
                    <a:pt x="1061" y="210"/>
                    <a:pt x="1083" y="210"/>
                  </a:cubicBezTo>
                  <a:cubicBezTo>
                    <a:pt x="1104" y="210"/>
                    <a:pt x="1134" y="211"/>
                    <a:pt x="1175" y="212"/>
                  </a:cubicBezTo>
                  <a:cubicBezTo>
                    <a:pt x="1258" y="215"/>
                    <a:pt x="1303" y="240"/>
                    <a:pt x="1303" y="339"/>
                  </a:cubicBezTo>
                  <a:cubicBezTo>
                    <a:pt x="1303" y="856"/>
                    <a:pt x="1303" y="856"/>
                    <a:pt x="1303" y="856"/>
                  </a:cubicBezTo>
                  <a:cubicBezTo>
                    <a:pt x="1303" y="960"/>
                    <a:pt x="1313" y="1013"/>
                    <a:pt x="1430" y="1016"/>
                  </a:cubicBezTo>
                  <a:cubicBezTo>
                    <a:pt x="1458" y="1017"/>
                    <a:pt x="1481" y="1018"/>
                    <a:pt x="1500" y="1018"/>
                  </a:cubicBezTo>
                  <a:cubicBezTo>
                    <a:pt x="1541" y="1018"/>
                    <a:pt x="1563" y="1016"/>
                    <a:pt x="1571" y="1015"/>
                  </a:cubicBezTo>
                  <a:cubicBezTo>
                    <a:pt x="1583" y="1014"/>
                    <a:pt x="1592" y="1006"/>
                    <a:pt x="1593" y="992"/>
                  </a:cubicBezTo>
                  <a:cubicBezTo>
                    <a:pt x="1594" y="978"/>
                    <a:pt x="1593" y="638"/>
                    <a:pt x="1593" y="417"/>
                  </a:cubicBezTo>
                  <a:cubicBezTo>
                    <a:pt x="1593" y="62"/>
                    <a:pt x="1584" y="28"/>
                    <a:pt x="1173" y="10"/>
                  </a:cubicBezTo>
                  <a:cubicBezTo>
                    <a:pt x="1012" y="2"/>
                    <a:pt x="806" y="0"/>
                    <a:pt x="612" y="0"/>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7" name="Google Shape;17;p25"/>
            <p:cNvSpPr/>
            <p:nvPr/>
          </p:nvSpPr>
          <p:spPr>
            <a:xfrm>
              <a:off x="4719" y="1841"/>
              <a:ext cx="1093" cy="2365"/>
            </a:xfrm>
            <a:custGeom>
              <a:rect b="b" l="l" r="r" t="t"/>
              <a:pathLst>
                <a:path extrusionOk="0" h="1007" w="465">
                  <a:moveTo>
                    <a:pt x="217" y="0"/>
                  </a:moveTo>
                  <a:cubicBezTo>
                    <a:pt x="142" y="0"/>
                    <a:pt x="69" y="2"/>
                    <a:pt x="24" y="7"/>
                  </a:cubicBezTo>
                  <a:cubicBezTo>
                    <a:pt x="8" y="9"/>
                    <a:pt x="5" y="20"/>
                    <a:pt x="4" y="32"/>
                  </a:cubicBezTo>
                  <a:cubicBezTo>
                    <a:pt x="3" y="43"/>
                    <a:pt x="0" y="92"/>
                    <a:pt x="0" y="103"/>
                  </a:cubicBezTo>
                  <a:cubicBezTo>
                    <a:pt x="1" y="113"/>
                    <a:pt x="7" y="124"/>
                    <a:pt x="20" y="127"/>
                  </a:cubicBezTo>
                  <a:cubicBezTo>
                    <a:pt x="30" y="129"/>
                    <a:pt x="175" y="160"/>
                    <a:pt x="175" y="250"/>
                  </a:cubicBezTo>
                  <a:cubicBezTo>
                    <a:pt x="175" y="980"/>
                    <a:pt x="175" y="980"/>
                    <a:pt x="175" y="980"/>
                  </a:cubicBezTo>
                  <a:cubicBezTo>
                    <a:pt x="175" y="990"/>
                    <a:pt x="181" y="1001"/>
                    <a:pt x="198" y="1003"/>
                  </a:cubicBezTo>
                  <a:cubicBezTo>
                    <a:pt x="237" y="1006"/>
                    <a:pt x="278" y="1007"/>
                    <a:pt x="319" y="1007"/>
                  </a:cubicBezTo>
                  <a:cubicBezTo>
                    <a:pt x="360" y="1007"/>
                    <a:pt x="402" y="1006"/>
                    <a:pt x="444" y="1003"/>
                  </a:cubicBezTo>
                  <a:cubicBezTo>
                    <a:pt x="460" y="1002"/>
                    <a:pt x="465" y="990"/>
                    <a:pt x="465" y="980"/>
                  </a:cubicBezTo>
                  <a:cubicBezTo>
                    <a:pt x="465" y="32"/>
                    <a:pt x="465" y="32"/>
                    <a:pt x="465" y="32"/>
                  </a:cubicBezTo>
                  <a:cubicBezTo>
                    <a:pt x="465" y="21"/>
                    <a:pt x="459" y="10"/>
                    <a:pt x="440" y="8"/>
                  </a:cubicBezTo>
                  <a:cubicBezTo>
                    <a:pt x="383" y="3"/>
                    <a:pt x="298" y="0"/>
                    <a:pt x="217" y="0"/>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8" name="Google Shape;18;p25"/>
            <p:cNvSpPr/>
            <p:nvPr/>
          </p:nvSpPr>
          <p:spPr>
            <a:xfrm>
              <a:off x="6228" y="981"/>
              <a:ext cx="4168" cy="3249"/>
            </a:xfrm>
            <a:custGeom>
              <a:rect b="b" l="l" r="r" t="t"/>
              <a:pathLst>
                <a:path extrusionOk="0" h="1383" w="1774">
                  <a:moveTo>
                    <a:pt x="1111" y="1239"/>
                  </a:moveTo>
                  <a:cubicBezTo>
                    <a:pt x="1016" y="1210"/>
                    <a:pt x="957" y="1222"/>
                    <a:pt x="952" y="1135"/>
                  </a:cubicBezTo>
                  <a:cubicBezTo>
                    <a:pt x="946" y="1048"/>
                    <a:pt x="950" y="249"/>
                    <a:pt x="944" y="126"/>
                  </a:cubicBezTo>
                  <a:cubicBezTo>
                    <a:pt x="940" y="57"/>
                    <a:pt x="954" y="54"/>
                    <a:pt x="806" y="27"/>
                  </a:cubicBezTo>
                  <a:cubicBezTo>
                    <a:pt x="653" y="0"/>
                    <a:pt x="669" y="21"/>
                    <a:pt x="667" y="74"/>
                  </a:cubicBezTo>
                  <a:cubicBezTo>
                    <a:pt x="664" y="131"/>
                    <a:pt x="662" y="298"/>
                    <a:pt x="660" y="329"/>
                  </a:cubicBezTo>
                  <a:cubicBezTo>
                    <a:pt x="659" y="352"/>
                    <a:pt x="653" y="359"/>
                    <a:pt x="632" y="358"/>
                  </a:cubicBezTo>
                  <a:cubicBezTo>
                    <a:pt x="561" y="355"/>
                    <a:pt x="478" y="353"/>
                    <a:pt x="416" y="353"/>
                  </a:cubicBezTo>
                  <a:cubicBezTo>
                    <a:pt x="244" y="353"/>
                    <a:pt x="0" y="410"/>
                    <a:pt x="0" y="884"/>
                  </a:cubicBezTo>
                  <a:cubicBezTo>
                    <a:pt x="0" y="1372"/>
                    <a:pt x="287" y="1365"/>
                    <a:pt x="398" y="1373"/>
                  </a:cubicBezTo>
                  <a:cubicBezTo>
                    <a:pt x="475" y="1378"/>
                    <a:pt x="848" y="1383"/>
                    <a:pt x="1096" y="1371"/>
                  </a:cubicBezTo>
                  <a:cubicBezTo>
                    <a:pt x="1112" y="1369"/>
                    <a:pt x="1117" y="1361"/>
                    <a:pt x="1121" y="1347"/>
                  </a:cubicBezTo>
                  <a:cubicBezTo>
                    <a:pt x="1124" y="1333"/>
                    <a:pt x="1127" y="1272"/>
                    <a:pt x="1127" y="1261"/>
                  </a:cubicBezTo>
                  <a:cubicBezTo>
                    <a:pt x="1127" y="1250"/>
                    <a:pt x="1124" y="1243"/>
                    <a:pt x="1111" y="1239"/>
                  </a:cubicBezTo>
                  <a:moveTo>
                    <a:pt x="661" y="1154"/>
                  </a:moveTo>
                  <a:cubicBezTo>
                    <a:pt x="661" y="1188"/>
                    <a:pt x="636" y="1190"/>
                    <a:pt x="615" y="1192"/>
                  </a:cubicBezTo>
                  <a:cubicBezTo>
                    <a:pt x="594" y="1195"/>
                    <a:pt x="585" y="1195"/>
                    <a:pt x="513" y="1194"/>
                  </a:cubicBezTo>
                  <a:cubicBezTo>
                    <a:pt x="379" y="1194"/>
                    <a:pt x="281" y="1160"/>
                    <a:pt x="281" y="871"/>
                  </a:cubicBezTo>
                  <a:cubicBezTo>
                    <a:pt x="281" y="582"/>
                    <a:pt x="348" y="544"/>
                    <a:pt x="509" y="544"/>
                  </a:cubicBezTo>
                  <a:cubicBezTo>
                    <a:pt x="509" y="544"/>
                    <a:pt x="574" y="543"/>
                    <a:pt x="616" y="548"/>
                  </a:cubicBezTo>
                  <a:cubicBezTo>
                    <a:pt x="640" y="552"/>
                    <a:pt x="658" y="558"/>
                    <a:pt x="659" y="584"/>
                  </a:cubicBezTo>
                  <a:cubicBezTo>
                    <a:pt x="664" y="713"/>
                    <a:pt x="662" y="942"/>
                    <a:pt x="661" y="1154"/>
                  </a:cubicBezTo>
                  <a:moveTo>
                    <a:pt x="1746" y="1256"/>
                  </a:moveTo>
                  <a:cubicBezTo>
                    <a:pt x="1709" y="1246"/>
                    <a:pt x="1683" y="1247"/>
                    <a:pt x="1592" y="1225"/>
                  </a:cubicBezTo>
                  <a:cubicBezTo>
                    <a:pt x="1483" y="1199"/>
                    <a:pt x="1487" y="1180"/>
                    <a:pt x="1482" y="1065"/>
                  </a:cubicBezTo>
                  <a:cubicBezTo>
                    <a:pt x="1479" y="981"/>
                    <a:pt x="1475" y="742"/>
                    <a:pt x="1479" y="620"/>
                  </a:cubicBezTo>
                  <a:cubicBezTo>
                    <a:pt x="1482" y="522"/>
                    <a:pt x="1655" y="504"/>
                    <a:pt x="1667" y="501"/>
                  </a:cubicBezTo>
                  <a:cubicBezTo>
                    <a:pt x="1680" y="498"/>
                    <a:pt x="1686" y="490"/>
                    <a:pt x="1687" y="478"/>
                  </a:cubicBezTo>
                  <a:cubicBezTo>
                    <a:pt x="1688" y="466"/>
                    <a:pt x="1684" y="415"/>
                    <a:pt x="1682" y="402"/>
                  </a:cubicBezTo>
                  <a:cubicBezTo>
                    <a:pt x="1681" y="390"/>
                    <a:pt x="1673" y="384"/>
                    <a:pt x="1663" y="383"/>
                  </a:cubicBezTo>
                  <a:cubicBezTo>
                    <a:pt x="1628" y="378"/>
                    <a:pt x="1537" y="372"/>
                    <a:pt x="1485" y="369"/>
                  </a:cubicBezTo>
                  <a:cubicBezTo>
                    <a:pt x="1468" y="368"/>
                    <a:pt x="1460" y="356"/>
                    <a:pt x="1457" y="345"/>
                  </a:cubicBezTo>
                  <a:cubicBezTo>
                    <a:pt x="1453" y="332"/>
                    <a:pt x="1446" y="289"/>
                    <a:pt x="1435" y="222"/>
                  </a:cubicBezTo>
                  <a:cubicBezTo>
                    <a:pt x="1426" y="167"/>
                    <a:pt x="1429" y="144"/>
                    <a:pt x="1360" y="130"/>
                  </a:cubicBezTo>
                  <a:cubicBezTo>
                    <a:pt x="1201" y="99"/>
                    <a:pt x="1202" y="114"/>
                    <a:pt x="1201" y="163"/>
                  </a:cubicBezTo>
                  <a:cubicBezTo>
                    <a:pt x="1200" y="211"/>
                    <a:pt x="1194" y="955"/>
                    <a:pt x="1194" y="1076"/>
                  </a:cubicBezTo>
                  <a:cubicBezTo>
                    <a:pt x="1194" y="1301"/>
                    <a:pt x="1236" y="1376"/>
                    <a:pt x="1484" y="1376"/>
                  </a:cubicBezTo>
                  <a:cubicBezTo>
                    <a:pt x="1537" y="1376"/>
                    <a:pt x="1653" y="1372"/>
                    <a:pt x="1711" y="1368"/>
                  </a:cubicBezTo>
                  <a:cubicBezTo>
                    <a:pt x="1766" y="1363"/>
                    <a:pt x="1765" y="1362"/>
                    <a:pt x="1770" y="1305"/>
                  </a:cubicBezTo>
                  <a:cubicBezTo>
                    <a:pt x="1773" y="1269"/>
                    <a:pt x="1774" y="1263"/>
                    <a:pt x="1746" y="1256"/>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19" name="Google Shape;19;p25"/>
            <p:cNvSpPr/>
            <p:nvPr/>
          </p:nvSpPr>
          <p:spPr>
            <a:xfrm>
              <a:off x="1171" y="4770"/>
              <a:ext cx="423" cy="611"/>
            </a:xfrm>
            <a:custGeom>
              <a:rect b="b" l="l" r="r" t="t"/>
              <a:pathLst>
                <a:path extrusionOk="0" h="260" w="180">
                  <a:moveTo>
                    <a:pt x="139" y="260"/>
                  </a:moveTo>
                  <a:cubicBezTo>
                    <a:pt x="81" y="260"/>
                    <a:pt x="81" y="260"/>
                    <a:pt x="81" y="260"/>
                  </a:cubicBezTo>
                  <a:cubicBezTo>
                    <a:pt x="23" y="260"/>
                    <a:pt x="0" y="230"/>
                    <a:pt x="0" y="174"/>
                  </a:cubicBezTo>
                  <a:cubicBezTo>
                    <a:pt x="0" y="86"/>
                    <a:pt x="0" y="86"/>
                    <a:pt x="0" y="86"/>
                  </a:cubicBezTo>
                  <a:cubicBezTo>
                    <a:pt x="0" y="30"/>
                    <a:pt x="23" y="0"/>
                    <a:pt x="81" y="0"/>
                  </a:cubicBezTo>
                  <a:cubicBezTo>
                    <a:pt x="139" y="0"/>
                    <a:pt x="139" y="0"/>
                    <a:pt x="139" y="0"/>
                  </a:cubicBezTo>
                  <a:cubicBezTo>
                    <a:pt x="151" y="0"/>
                    <a:pt x="171" y="1"/>
                    <a:pt x="180" y="9"/>
                  </a:cubicBezTo>
                  <a:cubicBezTo>
                    <a:pt x="180" y="27"/>
                    <a:pt x="180" y="27"/>
                    <a:pt x="180" y="27"/>
                  </a:cubicBezTo>
                  <a:cubicBezTo>
                    <a:pt x="79" y="27"/>
                    <a:pt x="79" y="27"/>
                    <a:pt x="79" y="27"/>
                  </a:cubicBezTo>
                  <a:cubicBezTo>
                    <a:pt x="38" y="27"/>
                    <a:pt x="31" y="52"/>
                    <a:pt x="31" y="88"/>
                  </a:cubicBezTo>
                  <a:cubicBezTo>
                    <a:pt x="31" y="173"/>
                    <a:pt x="31" y="173"/>
                    <a:pt x="31" y="173"/>
                  </a:cubicBezTo>
                  <a:cubicBezTo>
                    <a:pt x="31" y="208"/>
                    <a:pt x="38" y="233"/>
                    <a:pt x="79" y="233"/>
                  </a:cubicBezTo>
                  <a:cubicBezTo>
                    <a:pt x="180" y="233"/>
                    <a:pt x="180" y="233"/>
                    <a:pt x="180" y="233"/>
                  </a:cubicBezTo>
                  <a:cubicBezTo>
                    <a:pt x="180" y="251"/>
                    <a:pt x="180" y="251"/>
                    <a:pt x="180" y="251"/>
                  </a:cubicBezTo>
                  <a:cubicBezTo>
                    <a:pt x="171" y="259"/>
                    <a:pt x="151" y="260"/>
                    <a:pt x="139" y="260"/>
                  </a:cubicBez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0" name="Google Shape;20;p25"/>
            <p:cNvSpPr/>
            <p:nvPr/>
          </p:nvSpPr>
          <p:spPr>
            <a:xfrm>
              <a:off x="1672" y="4916"/>
              <a:ext cx="373" cy="465"/>
            </a:xfrm>
            <a:custGeom>
              <a:rect b="b" l="l" r="r" t="t"/>
              <a:pathLst>
                <a:path extrusionOk="0" h="198" w="159">
                  <a:moveTo>
                    <a:pt x="133" y="105"/>
                  </a:moveTo>
                  <a:cubicBezTo>
                    <a:pt x="29" y="105"/>
                    <a:pt x="29" y="105"/>
                    <a:pt x="29" y="105"/>
                  </a:cubicBezTo>
                  <a:cubicBezTo>
                    <a:pt x="29" y="139"/>
                    <a:pt x="29" y="139"/>
                    <a:pt x="29" y="139"/>
                  </a:cubicBezTo>
                  <a:cubicBezTo>
                    <a:pt x="29" y="162"/>
                    <a:pt x="38" y="174"/>
                    <a:pt x="66" y="174"/>
                  </a:cubicBezTo>
                  <a:cubicBezTo>
                    <a:pt x="153" y="174"/>
                    <a:pt x="153" y="174"/>
                    <a:pt x="153" y="174"/>
                  </a:cubicBezTo>
                  <a:cubicBezTo>
                    <a:pt x="153" y="188"/>
                    <a:pt x="153" y="188"/>
                    <a:pt x="153" y="188"/>
                  </a:cubicBezTo>
                  <a:cubicBezTo>
                    <a:pt x="146" y="194"/>
                    <a:pt x="131" y="198"/>
                    <a:pt x="115" y="198"/>
                  </a:cubicBezTo>
                  <a:cubicBezTo>
                    <a:pt x="66" y="198"/>
                    <a:pt x="66" y="198"/>
                    <a:pt x="66" y="198"/>
                  </a:cubicBezTo>
                  <a:cubicBezTo>
                    <a:pt x="32" y="198"/>
                    <a:pt x="0" y="183"/>
                    <a:pt x="0" y="137"/>
                  </a:cubicBezTo>
                  <a:cubicBezTo>
                    <a:pt x="0" y="66"/>
                    <a:pt x="0" y="66"/>
                    <a:pt x="0" y="66"/>
                  </a:cubicBezTo>
                  <a:cubicBezTo>
                    <a:pt x="0" y="13"/>
                    <a:pt x="32" y="0"/>
                    <a:pt x="73" y="0"/>
                  </a:cubicBezTo>
                  <a:cubicBezTo>
                    <a:pt x="90" y="0"/>
                    <a:pt x="90" y="0"/>
                    <a:pt x="90" y="0"/>
                  </a:cubicBezTo>
                  <a:cubicBezTo>
                    <a:pt x="127" y="0"/>
                    <a:pt x="159" y="12"/>
                    <a:pt x="159" y="62"/>
                  </a:cubicBezTo>
                  <a:cubicBezTo>
                    <a:pt x="159" y="100"/>
                    <a:pt x="159" y="100"/>
                    <a:pt x="159" y="100"/>
                  </a:cubicBezTo>
                  <a:lnTo>
                    <a:pt x="133" y="105"/>
                  </a:lnTo>
                  <a:close/>
                  <a:moveTo>
                    <a:pt x="130" y="56"/>
                  </a:moveTo>
                  <a:cubicBezTo>
                    <a:pt x="130" y="30"/>
                    <a:pt x="117" y="24"/>
                    <a:pt x="93" y="24"/>
                  </a:cubicBezTo>
                  <a:cubicBezTo>
                    <a:pt x="67" y="24"/>
                    <a:pt x="67" y="24"/>
                    <a:pt x="67" y="24"/>
                  </a:cubicBezTo>
                  <a:cubicBezTo>
                    <a:pt x="39" y="24"/>
                    <a:pt x="29" y="37"/>
                    <a:pt x="29" y="60"/>
                  </a:cubicBezTo>
                  <a:cubicBezTo>
                    <a:pt x="29" y="83"/>
                    <a:pt x="29" y="83"/>
                    <a:pt x="29" y="83"/>
                  </a:cubicBezTo>
                  <a:cubicBezTo>
                    <a:pt x="130" y="83"/>
                    <a:pt x="130" y="83"/>
                    <a:pt x="130" y="83"/>
                  </a:cubicBezTo>
                  <a:lnTo>
                    <a:pt x="130" y="5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1" name="Google Shape;21;p25"/>
            <p:cNvSpPr/>
            <p:nvPr/>
          </p:nvSpPr>
          <p:spPr>
            <a:xfrm>
              <a:off x="2144" y="4916"/>
              <a:ext cx="366" cy="455"/>
            </a:xfrm>
            <a:custGeom>
              <a:rect b="b" l="l" r="r" t="t"/>
              <a:pathLst>
                <a:path extrusionOk="0" h="194" w="156">
                  <a:moveTo>
                    <a:pt x="127" y="194"/>
                  </a:moveTo>
                  <a:cubicBezTo>
                    <a:pt x="127" y="46"/>
                    <a:pt x="127" y="46"/>
                    <a:pt x="127" y="46"/>
                  </a:cubicBezTo>
                  <a:cubicBezTo>
                    <a:pt x="127" y="31"/>
                    <a:pt x="114" y="27"/>
                    <a:pt x="103" y="27"/>
                  </a:cubicBezTo>
                  <a:cubicBezTo>
                    <a:pt x="73" y="27"/>
                    <a:pt x="73" y="27"/>
                    <a:pt x="73" y="27"/>
                  </a:cubicBezTo>
                  <a:cubicBezTo>
                    <a:pt x="53" y="27"/>
                    <a:pt x="37" y="30"/>
                    <a:pt x="29" y="32"/>
                  </a:cubicBezTo>
                  <a:cubicBezTo>
                    <a:pt x="29" y="194"/>
                    <a:pt x="29" y="194"/>
                    <a:pt x="29"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8" y="0"/>
                    <a:pt x="108" y="0"/>
                    <a:pt x="108" y="0"/>
                  </a:cubicBezTo>
                  <a:cubicBezTo>
                    <a:pt x="133" y="0"/>
                    <a:pt x="156" y="11"/>
                    <a:pt x="156" y="43"/>
                  </a:cubicBezTo>
                  <a:cubicBezTo>
                    <a:pt x="156" y="194"/>
                    <a:pt x="156" y="194"/>
                    <a:pt x="156" y="194"/>
                  </a:cubicBezTo>
                  <a:lnTo>
                    <a:pt x="127" y="194"/>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2" name="Google Shape;22;p25"/>
            <p:cNvSpPr/>
            <p:nvPr/>
          </p:nvSpPr>
          <p:spPr>
            <a:xfrm>
              <a:off x="2597" y="4805"/>
              <a:ext cx="301" cy="576"/>
            </a:xfrm>
            <a:custGeom>
              <a:rect b="b" l="l" r="r" t="t"/>
              <a:pathLst>
                <a:path extrusionOk="0" h="245" w="128">
                  <a:moveTo>
                    <a:pt x="86" y="245"/>
                  </a:moveTo>
                  <a:cubicBezTo>
                    <a:pt x="53" y="245"/>
                    <a:pt x="34" y="237"/>
                    <a:pt x="34" y="205"/>
                  </a:cubicBezTo>
                  <a:cubicBezTo>
                    <a:pt x="34" y="79"/>
                    <a:pt x="34" y="79"/>
                    <a:pt x="34" y="79"/>
                  </a:cubicBezTo>
                  <a:cubicBezTo>
                    <a:pt x="0" y="79"/>
                    <a:pt x="0" y="79"/>
                    <a:pt x="0" y="79"/>
                  </a:cubicBezTo>
                  <a:cubicBezTo>
                    <a:pt x="0" y="57"/>
                    <a:pt x="0" y="57"/>
                    <a:pt x="0" y="57"/>
                  </a:cubicBezTo>
                  <a:cubicBezTo>
                    <a:pt x="34" y="57"/>
                    <a:pt x="34" y="57"/>
                    <a:pt x="34" y="57"/>
                  </a:cubicBezTo>
                  <a:cubicBezTo>
                    <a:pt x="34" y="4"/>
                    <a:pt x="34" y="4"/>
                    <a:pt x="34" y="4"/>
                  </a:cubicBezTo>
                  <a:cubicBezTo>
                    <a:pt x="63" y="0"/>
                    <a:pt x="63" y="0"/>
                    <a:pt x="63" y="0"/>
                  </a:cubicBezTo>
                  <a:cubicBezTo>
                    <a:pt x="63" y="57"/>
                    <a:pt x="63" y="57"/>
                    <a:pt x="63" y="57"/>
                  </a:cubicBezTo>
                  <a:cubicBezTo>
                    <a:pt x="128" y="57"/>
                    <a:pt x="128" y="57"/>
                    <a:pt x="128" y="57"/>
                  </a:cubicBezTo>
                  <a:cubicBezTo>
                    <a:pt x="128" y="79"/>
                    <a:pt x="128" y="79"/>
                    <a:pt x="128" y="79"/>
                  </a:cubicBezTo>
                  <a:cubicBezTo>
                    <a:pt x="63" y="79"/>
                    <a:pt x="63" y="79"/>
                    <a:pt x="63" y="79"/>
                  </a:cubicBezTo>
                  <a:cubicBezTo>
                    <a:pt x="63" y="201"/>
                    <a:pt x="63" y="201"/>
                    <a:pt x="63" y="201"/>
                  </a:cubicBezTo>
                  <a:cubicBezTo>
                    <a:pt x="63" y="210"/>
                    <a:pt x="64" y="222"/>
                    <a:pt x="81" y="222"/>
                  </a:cubicBezTo>
                  <a:cubicBezTo>
                    <a:pt x="128" y="222"/>
                    <a:pt x="128" y="222"/>
                    <a:pt x="128" y="222"/>
                  </a:cubicBezTo>
                  <a:cubicBezTo>
                    <a:pt x="128" y="238"/>
                    <a:pt x="128" y="238"/>
                    <a:pt x="128" y="238"/>
                  </a:cubicBezTo>
                  <a:cubicBezTo>
                    <a:pt x="120" y="243"/>
                    <a:pt x="99" y="245"/>
                    <a:pt x="86" y="245"/>
                  </a:cubicBez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3" name="Google Shape;23;p25"/>
            <p:cNvSpPr/>
            <p:nvPr/>
          </p:nvSpPr>
          <p:spPr>
            <a:xfrm>
              <a:off x="2980" y="4920"/>
              <a:ext cx="261" cy="451"/>
            </a:xfrm>
            <a:custGeom>
              <a:rect b="b" l="l" r="r" t="t"/>
              <a:pathLst>
                <a:path extrusionOk="0" h="192" w="111">
                  <a:moveTo>
                    <a:pt x="87" y="26"/>
                  </a:moveTo>
                  <a:cubicBezTo>
                    <a:pt x="59" y="26"/>
                    <a:pt x="42" y="31"/>
                    <a:pt x="29" y="36"/>
                  </a:cubicBezTo>
                  <a:cubicBezTo>
                    <a:pt x="29" y="192"/>
                    <a:pt x="29" y="192"/>
                    <a:pt x="29" y="192"/>
                  </a:cubicBezTo>
                  <a:cubicBezTo>
                    <a:pt x="0" y="192"/>
                    <a:pt x="0" y="192"/>
                    <a:pt x="0" y="192"/>
                  </a:cubicBezTo>
                  <a:cubicBezTo>
                    <a:pt x="0" y="3"/>
                    <a:pt x="0" y="3"/>
                    <a:pt x="0" y="3"/>
                  </a:cubicBezTo>
                  <a:cubicBezTo>
                    <a:pt x="27" y="3"/>
                    <a:pt x="27" y="3"/>
                    <a:pt x="27" y="3"/>
                  </a:cubicBezTo>
                  <a:cubicBezTo>
                    <a:pt x="29" y="18"/>
                    <a:pt x="29" y="18"/>
                    <a:pt x="29" y="18"/>
                  </a:cubicBezTo>
                  <a:cubicBezTo>
                    <a:pt x="41" y="8"/>
                    <a:pt x="66" y="0"/>
                    <a:pt x="84" y="0"/>
                  </a:cubicBezTo>
                  <a:cubicBezTo>
                    <a:pt x="89" y="0"/>
                    <a:pt x="102" y="0"/>
                    <a:pt x="111" y="1"/>
                  </a:cubicBezTo>
                  <a:cubicBezTo>
                    <a:pt x="111" y="26"/>
                    <a:pt x="111" y="26"/>
                    <a:pt x="111" y="26"/>
                  </a:cubicBezTo>
                  <a:lnTo>
                    <a:pt x="87" y="2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4" name="Google Shape;24;p25"/>
            <p:cNvSpPr/>
            <p:nvPr/>
          </p:nvSpPr>
          <p:spPr>
            <a:xfrm>
              <a:off x="3295" y="4916"/>
              <a:ext cx="369" cy="465"/>
            </a:xfrm>
            <a:custGeom>
              <a:rect b="b" l="l" r="r" t="t"/>
              <a:pathLst>
                <a:path extrusionOk="0" h="198" w="157">
                  <a:moveTo>
                    <a:pt x="132" y="194"/>
                  </a:moveTo>
                  <a:cubicBezTo>
                    <a:pt x="129" y="176"/>
                    <a:pt x="129" y="176"/>
                    <a:pt x="129" y="176"/>
                  </a:cubicBezTo>
                  <a:cubicBezTo>
                    <a:pt x="128" y="176"/>
                    <a:pt x="128" y="176"/>
                    <a:pt x="128" y="176"/>
                  </a:cubicBezTo>
                  <a:cubicBezTo>
                    <a:pt x="122" y="188"/>
                    <a:pt x="109" y="198"/>
                    <a:pt x="86" y="198"/>
                  </a:cubicBezTo>
                  <a:cubicBezTo>
                    <a:pt x="49" y="198"/>
                    <a:pt x="49" y="198"/>
                    <a:pt x="49" y="198"/>
                  </a:cubicBezTo>
                  <a:cubicBezTo>
                    <a:pt x="21" y="198"/>
                    <a:pt x="0" y="182"/>
                    <a:pt x="0" y="155"/>
                  </a:cubicBezTo>
                  <a:cubicBezTo>
                    <a:pt x="0" y="134"/>
                    <a:pt x="0" y="134"/>
                    <a:pt x="0" y="134"/>
                  </a:cubicBezTo>
                  <a:cubicBezTo>
                    <a:pt x="0" y="98"/>
                    <a:pt x="21" y="83"/>
                    <a:pt x="54" y="83"/>
                  </a:cubicBezTo>
                  <a:cubicBezTo>
                    <a:pt x="124" y="83"/>
                    <a:pt x="124" y="83"/>
                    <a:pt x="124" y="83"/>
                  </a:cubicBezTo>
                  <a:cubicBezTo>
                    <a:pt x="124" y="51"/>
                    <a:pt x="124" y="51"/>
                    <a:pt x="124" y="51"/>
                  </a:cubicBezTo>
                  <a:cubicBezTo>
                    <a:pt x="124" y="30"/>
                    <a:pt x="113" y="27"/>
                    <a:pt x="94" y="27"/>
                  </a:cubicBezTo>
                  <a:cubicBezTo>
                    <a:pt x="13" y="27"/>
                    <a:pt x="13" y="27"/>
                    <a:pt x="13" y="27"/>
                  </a:cubicBezTo>
                  <a:cubicBezTo>
                    <a:pt x="13" y="9"/>
                    <a:pt x="13" y="9"/>
                    <a:pt x="13" y="9"/>
                  </a:cubicBezTo>
                  <a:cubicBezTo>
                    <a:pt x="23" y="2"/>
                    <a:pt x="45" y="0"/>
                    <a:pt x="57" y="0"/>
                  </a:cubicBezTo>
                  <a:cubicBezTo>
                    <a:pt x="98" y="0"/>
                    <a:pt x="98" y="0"/>
                    <a:pt x="98" y="0"/>
                  </a:cubicBezTo>
                  <a:cubicBezTo>
                    <a:pt x="128" y="0"/>
                    <a:pt x="153" y="11"/>
                    <a:pt x="153" y="48"/>
                  </a:cubicBezTo>
                  <a:cubicBezTo>
                    <a:pt x="153" y="131"/>
                    <a:pt x="153" y="131"/>
                    <a:pt x="153" y="131"/>
                  </a:cubicBezTo>
                  <a:cubicBezTo>
                    <a:pt x="153" y="161"/>
                    <a:pt x="155" y="175"/>
                    <a:pt x="157" y="194"/>
                  </a:cubicBezTo>
                  <a:lnTo>
                    <a:pt x="132" y="194"/>
                  </a:lnTo>
                  <a:close/>
                  <a:moveTo>
                    <a:pt x="124" y="105"/>
                  </a:moveTo>
                  <a:cubicBezTo>
                    <a:pt x="56" y="105"/>
                    <a:pt x="56" y="105"/>
                    <a:pt x="56" y="105"/>
                  </a:cubicBezTo>
                  <a:cubicBezTo>
                    <a:pt x="39" y="105"/>
                    <a:pt x="29" y="110"/>
                    <a:pt x="29" y="129"/>
                  </a:cubicBezTo>
                  <a:cubicBezTo>
                    <a:pt x="29" y="152"/>
                    <a:pt x="29" y="152"/>
                    <a:pt x="29" y="152"/>
                  </a:cubicBezTo>
                  <a:cubicBezTo>
                    <a:pt x="29" y="168"/>
                    <a:pt x="41" y="174"/>
                    <a:pt x="55" y="174"/>
                  </a:cubicBezTo>
                  <a:cubicBezTo>
                    <a:pt x="93" y="174"/>
                    <a:pt x="93" y="174"/>
                    <a:pt x="93" y="174"/>
                  </a:cubicBezTo>
                  <a:cubicBezTo>
                    <a:pt x="109" y="174"/>
                    <a:pt x="124" y="167"/>
                    <a:pt x="124" y="143"/>
                  </a:cubicBezTo>
                  <a:lnTo>
                    <a:pt x="124" y="105"/>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5" name="Google Shape;25;p25"/>
            <p:cNvSpPr txBox="1"/>
            <p:nvPr/>
          </p:nvSpPr>
          <p:spPr>
            <a:xfrm>
              <a:off x="3771" y="4746"/>
              <a:ext cx="70" cy="624"/>
            </a:xfrm>
            <a:prstGeom prst="rect">
              <a:avLst/>
            </a:pr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6" name="Google Shape;26;p25"/>
            <p:cNvSpPr/>
            <p:nvPr/>
          </p:nvSpPr>
          <p:spPr>
            <a:xfrm>
              <a:off x="4174" y="4779"/>
              <a:ext cx="454" cy="592"/>
            </a:xfrm>
            <a:custGeom>
              <a:rect b="b" l="l" r="r" t="t"/>
              <a:pathLst>
                <a:path extrusionOk="0" h="252" w="193">
                  <a:moveTo>
                    <a:pt x="110" y="252"/>
                  </a:moveTo>
                  <a:cubicBezTo>
                    <a:pt x="0" y="252"/>
                    <a:pt x="0" y="252"/>
                    <a:pt x="0" y="252"/>
                  </a:cubicBezTo>
                  <a:cubicBezTo>
                    <a:pt x="0" y="0"/>
                    <a:pt x="0" y="0"/>
                    <a:pt x="0" y="0"/>
                  </a:cubicBezTo>
                  <a:cubicBezTo>
                    <a:pt x="111" y="0"/>
                    <a:pt x="111" y="0"/>
                    <a:pt x="111" y="0"/>
                  </a:cubicBezTo>
                  <a:cubicBezTo>
                    <a:pt x="163" y="0"/>
                    <a:pt x="193" y="23"/>
                    <a:pt x="193" y="79"/>
                  </a:cubicBezTo>
                  <a:cubicBezTo>
                    <a:pt x="193" y="171"/>
                    <a:pt x="193" y="171"/>
                    <a:pt x="193" y="171"/>
                  </a:cubicBezTo>
                  <a:cubicBezTo>
                    <a:pt x="193" y="230"/>
                    <a:pt x="163" y="252"/>
                    <a:pt x="110" y="252"/>
                  </a:cubicBezTo>
                  <a:close/>
                  <a:moveTo>
                    <a:pt x="162" y="82"/>
                  </a:moveTo>
                  <a:cubicBezTo>
                    <a:pt x="162" y="42"/>
                    <a:pt x="145" y="24"/>
                    <a:pt x="107" y="24"/>
                  </a:cubicBezTo>
                  <a:cubicBezTo>
                    <a:pt x="31" y="24"/>
                    <a:pt x="31" y="24"/>
                    <a:pt x="31" y="24"/>
                  </a:cubicBezTo>
                  <a:cubicBezTo>
                    <a:pt x="31" y="228"/>
                    <a:pt x="31" y="228"/>
                    <a:pt x="31" y="228"/>
                  </a:cubicBezTo>
                  <a:cubicBezTo>
                    <a:pt x="108" y="228"/>
                    <a:pt x="108" y="228"/>
                    <a:pt x="108" y="228"/>
                  </a:cubicBezTo>
                  <a:cubicBezTo>
                    <a:pt x="147" y="228"/>
                    <a:pt x="162" y="211"/>
                    <a:pt x="162" y="170"/>
                  </a:cubicBezTo>
                  <a:lnTo>
                    <a:pt x="162" y="82"/>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7" name="Google Shape;27;p25"/>
            <p:cNvSpPr/>
            <p:nvPr/>
          </p:nvSpPr>
          <p:spPr>
            <a:xfrm>
              <a:off x="4722" y="4916"/>
              <a:ext cx="373" cy="465"/>
            </a:xfrm>
            <a:custGeom>
              <a:rect b="b" l="l" r="r" t="t"/>
              <a:pathLst>
                <a:path extrusionOk="0" h="198" w="159">
                  <a:moveTo>
                    <a:pt x="134" y="105"/>
                  </a:moveTo>
                  <a:cubicBezTo>
                    <a:pt x="29" y="105"/>
                    <a:pt x="29" y="105"/>
                    <a:pt x="29" y="105"/>
                  </a:cubicBezTo>
                  <a:cubicBezTo>
                    <a:pt x="29" y="139"/>
                    <a:pt x="29" y="139"/>
                    <a:pt x="29" y="139"/>
                  </a:cubicBezTo>
                  <a:cubicBezTo>
                    <a:pt x="29" y="162"/>
                    <a:pt x="38" y="174"/>
                    <a:pt x="67" y="174"/>
                  </a:cubicBezTo>
                  <a:cubicBezTo>
                    <a:pt x="154" y="174"/>
                    <a:pt x="154" y="174"/>
                    <a:pt x="154" y="174"/>
                  </a:cubicBezTo>
                  <a:cubicBezTo>
                    <a:pt x="154" y="188"/>
                    <a:pt x="154" y="188"/>
                    <a:pt x="154" y="188"/>
                  </a:cubicBezTo>
                  <a:cubicBezTo>
                    <a:pt x="146" y="194"/>
                    <a:pt x="131" y="198"/>
                    <a:pt x="115" y="198"/>
                  </a:cubicBezTo>
                  <a:cubicBezTo>
                    <a:pt x="66" y="198"/>
                    <a:pt x="66" y="198"/>
                    <a:pt x="66" y="198"/>
                  </a:cubicBezTo>
                  <a:cubicBezTo>
                    <a:pt x="32" y="198"/>
                    <a:pt x="0" y="183"/>
                    <a:pt x="0" y="137"/>
                  </a:cubicBezTo>
                  <a:cubicBezTo>
                    <a:pt x="0" y="66"/>
                    <a:pt x="0" y="66"/>
                    <a:pt x="0" y="66"/>
                  </a:cubicBezTo>
                  <a:cubicBezTo>
                    <a:pt x="0" y="13"/>
                    <a:pt x="32" y="0"/>
                    <a:pt x="73" y="0"/>
                  </a:cubicBezTo>
                  <a:cubicBezTo>
                    <a:pt x="90" y="0"/>
                    <a:pt x="90" y="0"/>
                    <a:pt x="90" y="0"/>
                  </a:cubicBezTo>
                  <a:cubicBezTo>
                    <a:pt x="127" y="0"/>
                    <a:pt x="159" y="12"/>
                    <a:pt x="159" y="62"/>
                  </a:cubicBezTo>
                  <a:cubicBezTo>
                    <a:pt x="159" y="100"/>
                    <a:pt x="159" y="100"/>
                    <a:pt x="159" y="100"/>
                  </a:cubicBezTo>
                  <a:lnTo>
                    <a:pt x="134" y="105"/>
                  </a:lnTo>
                  <a:close/>
                  <a:moveTo>
                    <a:pt x="131" y="56"/>
                  </a:moveTo>
                  <a:cubicBezTo>
                    <a:pt x="131" y="30"/>
                    <a:pt x="117" y="24"/>
                    <a:pt x="93" y="24"/>
                  </a:cubicBezTo>
                  <a:cubicBezTo>
                    <a:pt x="67" y="24"/>
                    <a:pt x="67" y="24"/>
                    <a:pt x="67" y="24"/>
                  </a:cubicBezTo>
                  <a:cubicBezTo>
                    <a:pt x="39" y="24"/>
                    <a:pt x="29" y="37"/>
                    <a:pt x="29" y="60"/>
                  </a:cubicBezTo>
                  <a:cubicBezTo>
                    <a:pt x="29" y="83"/>
                    <a:pt x="29" y="83"/>
                    <a:pt x="29" y="83"/>
                  </a:cubicBezTo>
                  <a:cubicBezTo>
                    <a:pt x="131" y="83"/>
                    <a:pt x="131" y="83"/>
                    <a:pt x="131" y="83"/>
                  </a:cubicBezTo>
                  <a:lnTo>
                    <a:pt x="131" y="56"/>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8" name="Google Shape;28;p25"/>
            <p:cNvSpPr/>
            <p:nvPr/>
          </p:nvSpPr>
          <p:spPr>
            <a:xfrm>
              <a:off x="5194" y="4916"/>
              <a:ext cx="366" cy="455"/>
            </a:xfrm>
            <a:custGeom>
              <a:rect b="b" l="l" r="r" t="t"/>
              <a:pathLst>
                <a:path extrusionOk="0" h="194" w="156">
                  <a:moveTo>
                    <a:pt x="127" y="194"/>
                  </a:moveTo>
                  <a:cubicBezTo>
                    <a:pt x="127" y="46"/>
                    <a:pt x="127" y="46"/>
                    <a:pt x="127" y="46"/>
                  </a:cubicBezTo>
                  <a:cubicBezTo>
                    <a:pt x="127" y="31"/>
                    <a:pt x="114" y="27"/>
                    <a:pt x="103" y="27"/>
                  </a:cubicBezTo>
                  <a:cubicBezTo>
                    <a:pt x="73" y="27"/>
                    <a:pt x="73" y="27"/>
                    <a:pt x="73" y="27"/>
                  </a:cubicBezTo>
                  <a:cubicBezTo>
                    <a:pt x="53" y="27"/>
                    <a:pt x="37" y="30"/>
                    <a:pt x="30" y="32"/>
                  </a:cubicBezTo>
                  <a:cubicBezTo>
                    <a:pt x="30" y="194"/>
                    <a:pt x="30" y="194"/>
                    <a:pt x="30"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9" y="0"/>
                    <a:pt x="109" y="0"/>
                    <a:pt x="109" y="0"/>
                  </a:cubicBezTo>
                  <a:cubicBezTo>
                    <a:pt x="133" y="0"/>
                    <a:pt x="156" y="11"/>
                    <a:pt x="156" y="43"/>
                  </a:cubicBezTo>
                  <a:cubicBezTo>
                    <a:pt x="156" y="194"/>
                    <a:pt x="156" y="194"/>
                    <a:pt x="156" y="194"/>
                  </a:cubicBezTo>
                  <a:lnTo>
                    <a:pt x="127" y="194"/>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29" name="Google Shape;29;p25"/>
            <p:cNvSpPr/>
            <p:nvPr/>
          </p:nvSpPr>
          <p:spPr>
            <a:xfrm>
              <a:off x="5676" y="4916"/>
              <a:ext cx="615" cy="455"/>
            </a:xfrm>
            <a:custGeom>
              <a:rect b="b" l="l" r="r" t="t"/>
              <a:pathLst>
                <a:path extrusionOk="0" h="194" w="262">
                  <a:moveTo>
                    <a:pt x="233" y="194"/>
                  </a:moveTo>
                  <a:cubicBezTo>
                    <a:pt x="233" y="46"/>
                    <a:pt x="233" y="46"/>
                    <a:pt x="233" y="46"/>
                  </a:cubicBezTo>
                  <a:cubicBezTo>
                    <a:pt x="233" y="31"/>
                    <a:pt x="220" y="27"/>
                    <a:pt x="208" y="27"/>
                  </a:cubicBezTo>
                  <a:cubicBezTo>
                    <a:pt x="189" y="27"/>
                    <a:pt x="189" y="27"/>
                    <a:pt x="189" y="27"/>
                  </a:cubicBezTo>
                  <a:cubicBezTo>
                    <a:pt x="170" y="27"/>
                    <a:pt x="153" y="30"/>
                    <a:pt x="145" y="32"/>
                  </a:cubicBezTo>
                  <a:cubicBezTo>
                    <a:pt x="145" y="194"/>
                    <a:pt x="145" y="194"/>
                    <a:pt x="145" y="194"/>
                  </a:cubicBezTo>
                  <a:cubicBezTo>
                    <a:pt x="116" y="194"/>
                    <a:pt x="116" y="194"/>
                    <a:pt x="116" y="194"/>
                  </a:cubicBezTo>
                  <a:cubicBezTo>
                    <a:pt x="116" y="46"/>
                    <a:pt x="116" y="46"/>
                    <a:pt x="116" y="46"/>
                  </a:cubicBezTo>
                  <a:cubicBezTo>
                    <a:pt x="116" y="31"/>
                    <a:pt x="103" y="27"/>
                    <a:pt x="92" y="27"/>
                  </a:cubicBezTo>
                  <a:cubicBezTo>
                    <a:pt x="70" y="27"/>
                    <a:pt x="70" y="27"/>
                    <a:pt x="70" y="27"/>
                  </a:cubicBezTo>
                  <a:cubicBezTo>
                    <a:pt x="53" y="27"/>
                    <a:pt x="39" y="30"/>
                    <a:pt x="29" y="32"/>
                  </a:cubicBezTo>
                  <a:cubicBezTo>
                    <a:pt x="29" y="194"/>
                    <a:pt x="29" y="194"/>
                    <a:pt x="29" y="194"/>
                  </a:cubicBezTo>
                  <a:cubicBezTo>
                    <a:pt x="0" y="194"/>
                    <a:pt x="0" y="194"/>
                    <a:pt x="0" y="194"/>
                  </a:cubicBezTo>
                  <a:cubicBezTo>
                    <a:pt x="0" y="5"/>
                    <a:pt x="0" y="5"/>
                    <a:pt x="0" y="5"/>
                  </a:cubicBezTo>
                  <a:cubicBezTo>
                    <a:pt x="27" y="5"/>
                    <a:pt x="27" y="5"/>
                    <a:pt x="27" y="5"/>
                  </a:cubicBezTo>
                  <a:cubicBezTo>
                    <a:pt x="28" y="18"/>
                    <a:pt x="28" y="18"/>
                    <a:pt x="28" y="18"/>
                  </a:cubicBezTo>
                  <a:cubicBezTo>
                    <a:pt x="42" y="5"/>
                    <a:pt x="61" y="0"/>
                    <a:pt x="78" y="0"/>
                  </a:cubicBezTo>
                  <a:cubicBezTo>
                    <a:pt x="98" y="0"/>
                    <a:pt x="98" y="0"/>
                    <a:pt x="98" y="0"/>
                  </a:cubicBezTo>
                  <a:cubicBezTo>
                    <a:pt x="116" y="0"/>
                    <a:pt x="133" y="6"/>
                    <a:pt x="141" y="22"/>
                  </a:cubicBezTo>
                  <a:cubicBezTo>
                    <a:pt x="152" y="8"/>
                    <a:pt x="174" y="0"/>
                    <a:pt x="196" y="0"/>
                  </a:cubicBezTo>
                  <a:cubicBezTo>
                    <a:pt x="214" y="0"/>
                    <a:pt x="214" y="0"/>
                    <a:pt x="214" y="0"/>
                  </a:cubicBezTo>
                  <a:cubicBezTo>
                    <a:pt x="238" y="0"/>
                    <a:pt x="262" y="11"/>
                    <a:pt x="262" y="43"/>
                  </a:cubicBezTo>
                  <a:cubicBezTo>
                    <a:pt x="262" y="194"/>
                    <a:pt x="262" y="194"/>
                    <a:pt x="262" y="194"/>
                  </a:cubicBezTo>
                  <a:lnTo>
                    <a:pt x="233" y="194"/>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0" name="Google Shape;30;p25"/>
            <p:cNvSpPr/>
            <p:nvPr/>
          </p:nvSpPr>
          <p:spPr>
            <a:xfrm>
              <a:off x="6387" y="4916"/>
              <a:ext cx="369" cy="465"/>
            </a:xfrm>
            <a:custGeom>
              <a:rect b="b" l="l" r="r" t="t"/>
              <a:pathLst>
                <a:path extrusionOk="0" h="198" w="157">
                  <a:moveTo>
                    <a:pt x="131" y="194"/>
                  </a:moveTo>
                  <a:cubicBezTo>
                    <a:pt x="129" y="176"/>
                    <a:pt x="129" y="176"/>
                    <a:pt x="129" y="176"/>
                  </a:cubicBezTo>
                  <a:cubicBezTo>
                    <a:pt x="128" y="176"/>
                    <a:pt x="128" y="176"/>
                    <a:pt x="128" y="176"/>
                  </a:cubicBezTo>
                  <a:cubicBezTo>
                    <a:pt x="122" y="188"/>
                    <a:pt x="109" y="198"/>
                    <a:pt x="86" y="198"/>
                  </a:cubicBezTo>
                  <a:cubicBezTo>
                    <a:pt x="48" y="198"/>
                    <a:pt x="48" y="198"/>
                    <a:pt x="48" y="198"/>
                  </a:cubicBezTo>
                  <a:cubicBezTo>
                    <a:pt x="20" y="198"/>
                    <a:pt x="0" y="182"/>
                    <a:pt x="0" y="155"/>
                  </a:cubicBezTo>
                  <a:cubicBezTo>
                    <a:pt x="0" y="134"/>
                    <a:pt x="0" y="134"/>
                    <a:pt x="0" y="134"/>
                  </a:cubicBezTo>
                  <a:cubicBezTo>
                    <a:pt x="0" y="98"/>
                    <a:pt x="21" y="83"/>
                    <a:pt x="54" y="83"/>
                  </a:cubicBezTo>
                  <a:cubicBezTo>
                    <a:pt x="124" y="83"/>
                    <a:pt x="124" y="83"/>
                    <a:pt x="124" y="83"/>
                  </a:cubicBezTo>
                  <a:cubicBezTo>
                    <a:pt x="124" y="51"/>
                    <a:pt x="124" y="51"/>
                    <a:pt x="124" y="51"/>
                  </a:cubicBezTo>
                  <a:cubicBezTo>
                    <a:pt x="124" y="30"/>
                    <a:pt x="113" y="27"/>
                    <a:pt x="94" y="27"/>
                  </a:cubicBezTo>
                  <a:cubicBezTo>
                    <a:pt x="12" y="27"/>
                    <a:pt x="12" y="27"/>
                    <a:pt x="12" y="27"/>
                  </a:cubicBezTo>
                  <a:cubicBezTo>
                    <a:pt x="12" y="9"/>
                    <a:pt x="12" y="9"/>
                    <a:pt x="12" y="9"/>
                  </a:cubicBezTo>
                  <a:cubicBezTo>
                    <a:pt x="23" y="2"/>
                    <a:pt x="44" y="0"/>
                    <a:pt x="57" y="0"/>
                  </a:cubicBezTo>
                  <a:cubicBezTo>
                    <a:pt x="98" y="0"/>
                    <a:pt x="98" y="0"/>
                    <a:pt x="98" y="0"/>
                  </a:cubicBezTo>
                  <a:cubicBezTo>
                    <a:pt x="128" y="0"/>
                    <a:pt x="153" y="11"/>
                    <a:pt x="153" y="48"/>
                  </a:cubicBezTo>
                  <a:cubicBezTo>
                    <a:pt x="153" y="131"/>
                    <a:pt x="153" y="131"/>
                    <a:pt x="153" y="131"/>
                  </a:cubicBezTo>
                  <a:cubicBezTo>
                    <a:pt x="153" y="161"/>
                    <a:pt x="155" y="175"/>
                    <a:pt x="157" y="194"/>
                  </a:cubicBezTo>
                  <a:lnTo>
                    <a:pt x="131" y="194"/>
                  </a:lnTo>
                  <a:close/>
                  <a:moveTo>
                    <a:pt x="124" y="105"/>
                  </a:moveTo>
                  <a:cubicBezTo>
                    <a:pt x="56" y="105"/>
                    <a:pt x="56" y="105"/>
                    <a:pt x="56" y="105"/>
                  </a:cubicBezTo>
                  <a:cubicBezTo>
                    <a:pt x="39" y="105"/>
                    <a:pt x="29" y="110"/>
                    <a:pt x="29" y="129"/>
                  </a:cubicBezTo>
                  <a:cubicBezTo>
                    <a:pt x="29" y="152"/>
                    <a:pt x="29" y="152"/>
                    <a:pt x="29" y="152"/>
                  </a:cubicBezTo>
                  <a:cubicBezTo>
                    <a:pt x="29" y="168"/>
                    <a:pt x="41" y="174"/>
                    <a:pt x="55" y="174"/>
                  </a:cubicBezTo>
                  <a:cubicBezTo>
                    <a:pt x="93" y="174"/>
                    <a:pt x="93" y="174"/>
                    <a:pt x="93" y="174"/>
                  </a:cubicBezTo>
                  <a:cubicBezTo>
                    <a:pt x="109" y="174"/>
                    <a:pt x="124" y="167"/>
                    <a:pt x="124" y="143"/>
                  </a:cubicBezTo>
                  <a:lnTo>
                    <a:pt x="124" y="105"/>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1" name="Google Shape;31;p25"/>
            <p:cNvSpPr/>
            <p:nvPr/>
          </p:nvSpPr>
          <p:spPr>
            <a:xfrm>
              <a:off x="6862" y="4920"/>
              <a:ext cx="261" cy="451"/>
            </a:xfrm>
            <a:custGeom>
              <a:rect b="b" l="l" r="r" t="t"/>
              <a:pathLst>
                <a:path extrusionOk="0" h="192" w="111">
                  <a:moveTo>
                    <a:pt x="87" y="26"/>
                  </a:moveTo>
                  <a:cubicBezTo>
                    <a:pt x="59" y="26"/>
                    <a:pt x="42" y="31"/>
                    <a:pt x="30" y="36"/>
                  </a:cubicBezTo>
                  <a:cubicBezTo>
                    <a:pt x="30" y="192"/>
                    <a:pt x="30" y="192"/>
                    <a:pt x="30" y="192"/>
                  </a:cubicBezTo>
                  <a:cubicBezTo>
                    <a:pt x="0" y="192"/>
                    <a:pt x="0" y="192"/>
                    <a:pt x="0" y="192"/>
                  </a:cubicBezTo>
                  <a:cubicBezTo>
                    <a:pt x="0" y="3"/>
                    <a:pt x="0" y="3"/>
                    <a:pt x="0" y="3"/>
                  </a:cubicBezTo>
                  <a:cubicBezTo>
                    <a:pt x="27" y="3"/>
                    <a:pt x="27" y="3"/>
                    <a:pt x="27" y="3"/>
                  </a:cubicBezTo>
                  <a:cubicBezTo>
                    <a:pt x="29" y="18"/>
                    <a:pt x="29" y="18"/>
                    <a:pt x="29" y="18"/>
                  </a:cubicBezTo>
                  <a:cubicBezTo>
                    <a:pt x="42" y="8"/>
                    <a:pt x="66" y="0"/>
                    <a:pt x="84" y="0"/>
                  </a:cubicBezTo>
                  <a:cubicBezTo>
                    <a:pt x="89" y="0"/>
                    <a:pt x="102" y="0"/>
                    <a:pt x="111" y="1"/>
                  </a:cubicBezTo>
                  <a:cubicBezTo>
                    <a:pt x="111" y="26"/>
                    <a:pt x="111" y="26"/>
                    <a:pt x="111" y="26"/>
                  </a:cubicBezTo>
                  <a:lnTo>
                    <a:pt x="87" y="26"/>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2" name="Google Shape;32;p25"/>
            <p:cNvSpPr/>
            <p:nvPr/>
          </p:nvSpPr>
          <p:spPr>
            <a:xfrm>
              <a:off x="7208" y="4746"/>
              <a:ext cx="364" cy="625"/>
            </a:xfrm>
            <a:custGeom>
              <a:rect b="b" l="l" r="r" t="t"/>
              <a:pathLst>
                <a:path extrusionOk="0" h="625" w="364">
                  <a:moveTo>
                    <a:pt x="289" y="625"/>
                  </a:moveTo>
                  <a:lnTo>
                    <a:pt x="138" y="407"/>
                  </a:lnTo>
                  <a:lnTo>
                    <a:pt x="68" y="484"/>
                  </a:lnTo>
                  <a:lnTo>
                    <a:pt x="68" y="625"/>
                  </a:lnTo>
                  <a:lnTo>
                    <a:pt x="0" y="625"/>
                  </a:lnTo>
                  <a:lnTo>
                    <a:pt x="0" y="0"/>
                  </a:lnTo>
                  <a:lnTo>
                    <a:pt x="68" y="0"/>
                  </a:lnTo>
                  <a:lnTo>
                    <a:pt x="68" y="409"/>
                  </a:lnTo>
                  <a:lnTo>
                    <a:pt x="267" y="181"/>
                  </a:lnTo>
                  <a:lnTo>
                    <a:pt x="345" y="181"/>
                  </a:lnTo>
                  <a:lnTo>
                    <a:pt x="183" y="360"/>
                  </a:lnTo>
                  <a:lnTo>
                    <a:pt x="364" y="625"/>
                  </a:lnTo>
                  <a:lnTo>
                    <a:pt x="289" y="625"/>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3" name="Google Shape;33;p25"/>
            <p:cNvSpPr/>
            <p:nvPr/>
          </p:nvSpPr>
          <p:spPr>
            <a:xfrm>
              <a:off x="7833" y="4779"/>
              <a:ext cx="451" cy="592"/>
            </a:xfrm>
            <a:custGeom>
              <a:rect b="b" l="l" r="r" t="t"/>
              <a:pathLst>
                <a:path extrusionOk="0" h="252" w="192">
                  <a:moveTo>
                    <a:pt x="156" y="252"/>
                  </a:moveTo>
                  <a:cubicBezTo>
                    <a:pt x="82" y="148"/>
                    <a:pt x="82" y="148"/>
                    <a:pt x="82" y="148"/>
                  </a:cubicBezTo>
                  <a:cubicBezTo>
                    <a:pt x="31" y="148"/>
                    <a:pt x="31" y="148"/>
                    <a:pt x="31" y="148"/>
                  </a:cubicBezTo>
                  <a:cubicBezTo>
                    <a:pt x="31" y="252"/>
                    <a:pt x="31" y="252"/>
                    <a:pt x="31" y="252"/>
                  </a:cubicBezTo>
                  <a:cubicBezTo>
                    <a:pt x="0" y="252"/>
                    <a:pt x="0" y="252"/>
                    <a:pt x="0" y="252"/>
                  </a:cubicBezTo>
                  <a:cubicBezTo>
                    <a:pt x="0" y="0"/>
                    <a:pt x="0" y="0"/>
                    <a:pt x="0" y="0"/>
                  </a:cubicBezTo>
                  <a:cubicBezTo>
                    <a:pt x="120" y="0"/>
                    <a:pt x="120" y="0"/>
                    <a:pt x="120" y="0"/>
                  </a:cubicBezTo>
                  <a:cubicBezTo>
                    <a:pt x="165" y="0"/>
                    <a:pt x="184" y="17"/>
                    <a:pt x="184" y="54"/>
                  </a:cubicBezTo>
                  <a:cubicBezTo>
                    <a:pt x="184" y="96"/>
                    <a:pt x="184" y="96"/>
                    <a:pt x="184" y="96"/>
                  </a:cubicBezTo>
                  <a:cubicBezTo>
                    <a:pt x="184" y="131"/>
                    <a:pt x="160" y="148"/>
                    <a:pt x="127" y="148"/>
                  </a:cubicBezTo>
                  <a:cubicBezTo>
                    <a:pt x="117" y="148"/>
                    <a:pt x="117" y="148"/>
                    <a:pt x="117" y="148"/>
                  </a:cubicBezTo>
                  <a:cubicBezTo>
                    <a:pt x="192" y="252"/>
                    <a:pt x="192" y="252"/>
                    <a:pt x="192" y="252"/>
                  </a:cubicBezTo>
                  <a:lnTo>
                    <a:pt x="156" y="252"/>
                  </a:lnTo>
                  <a:close/>
                  <a:moveTo>
                    <a:pt x="154" y="57"/>
                  </a:moveTo>
                  <a:cubicBezTo>
                    <a:pt x="154" y="30"/>
                    <a:pt x="141" y="24"/>
                    <a:pt x="110" y="24"/>
                  </a:cubicBezTo>
                  <a:cubicBezTo>
                    <a:pt x="31" y="24"/>
                    <a:pt x="31" y="24"/>
                    <a:pt x="31" y="24"/>
                  </a:cubicBezTo>
                  <a:cubicBezTo>
                    <a:pt x="31" y="125"/>
                    <a:pt x="31" y="125"/>
                    <a:pt x="31" y="125"/>
                  </a:cubicBezTo>
                  <a:cubicBezTo>
                    <a:pt x="113" y="125"/>
                    <a:pt x="113" y="125"/>
                    <a:pt x="113" y="125"/>
                  </a:cubicBezTo>
                  <a:cubicBezTo>
                    <a:pt x="144" y="125"/>
                    <a:pt x="154" y="117"/>
                    <a:pt x="154" y="90"/>
                  </a:cubicBezTo>
                  <a:lnTo>
                    <a:pt x="154" y="57"/>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4" name="Google Shape;34;p25"/>
            <p:cNvSpPr/>
            <p:nvPr/>
          </p:nvSpPr>
          <p:spPr>
            <a:xfrm>
              <a:off x="8361" y="4916"/>
              <a:ext cx="371" cy="465"/>
            </a:xfrm>
            <a:custGeom>
              <a:rect b="b" l="l" r="r" t="t"/>
              <a:pathLst>
                <a:path extrusionOk="0" h="198" w="158">
                  <a:moveTo>
                    <a:pt x="133" y="105"/>
                  </a:moveTo>
                  <a:cubicBezTo>
                    <a:pt x="29" y="105"/>
                    <a:pt x="29" y="105"/>
                    <a:pt x="29" y="105"/>
                  </a:cubicBezTo>
                  <a:cubicBezTo>
                    <a:pt x="29" y="139"/>
                    <a:pt x="29" y="139"/>
                    <a:pt x="29" y="139"/>
                  </a:cubicBezTo>
                  <a:cubicBezTo>
                    <a:pt x="29" y="162"/>
                    <a:pt x="38" y="174"/>
                    <a:pt x="66" y="174"/>
                  </a:cubicBezTo>
                  <a:cubicBezTo>
                    <a:pt x="153" y="174"/>
                    <a:pt x="153" y="174"/>
                    <a:pt x="153" y="174"/>
                  </a:cubicBezTo>
                  <a:cubicBezTo>
                    <a:pt x="153" y="188"/>
                    <a:pt x="153" y="188"/>
                    <a:pt x="153" y="188"/>
                  </a:cubicBezTo>
                  <a:cubicBezTo>
                    <a:pt x="145" y="194"/>
                    <a:pt x="130" y="198"/>
                    <a:pt x="115" y="198"/>
                  </a:cubicBezTo>
                  <a:cubicBezTo>
                    <a:pt x="65" y="198"/>
                    <a:pt x="65" y="198"/>
                    <a:pt x="65" y="198"/>
                  </a:cubicBezTo>
                  <a:cubicBezTo>
                    <a:pt x="31" y="198"/>
                    <a:pt x="0" y="183"/>
                    <a:pt x="0" y="137"/>
                  </a:cubicBezTo>
                  <a:cubicBezTo>
                    <a:pt x="0" y="66"/>
                    <a:pt x="0" y="66"/>
                    <a:pt x="0" y="66"/>
                  </a:cubicBezTo>
                  <a:cubicBezTo>
                    <a:pt x="0" y="13"/>
                    <a:pt x="32" y="0"/>
                    <a:pt x="73" y="0"/>
                  </a:cubicBezTo>
                  <a:cubicBezTo>
                    <a:pt x="90" y="0"/>
                    <a:pt x="90" y="0"/>
                    <a:pt x="90" y="0"/>
                  </a:cubicBezTo>
                  <a:cubicBezTo>
                    <a:pt x="126" y="0"/>
                    <a:pt x="158" y="12"/>
                    <a:pt x="158" y="62"/>
                  </a:cubicBezTo>
                  <a:cubicBezTo>
                    <a:pt x="158" y="100"/>
                    <a:pt x="158" y="100"/>
                    <a:pt x="158" y="100"/>
                  </a:cubicBezTo>
                  <a:lnTo>
                    <a:pt x="133" y="105"/>
                  </a:lnTo>
                  <a:close/>
                  <a:moveTo>
                    <a:pt x="130" y="56"/>
                  </a:moveTo>
                  <a:cubicBezTo>
                    <a:pt x="130" y="30"/>
                    <a:pt x="116" y="24"/>
                    <a:pt x="92" y="24"/>
                  </a:cubicBezTo>
                  <a:cubicBezTo>
                    <a:pt x="67" y="24"/>
                    <a:pt x="67" y="24"/>
                    <a:pt x="67" y="24"/>
                  </a:cubicBezTo>
                  <a:cubicBezTo>
                    <a:pt x="39" y="24"/>
                    <a:pt x="29" y="37"/>
                    <a:pt x="29" y="60"/>
                  </a:cubicBezTo>
                  <a:cubicBezTo>
                    <a:pt x="29" y="83"/>
                    <a:pt x="29" y="83"/>
                    <a:pt x="29" y="83"/>
                  </a:cubicBezTo>
                  <a:cubicBezTo>
                    <a:pt x="130" y="83"/>
                    <a:pt x="130" y="83"/>
                    <a:pt x="130" y="83"/>
                  </a:cubicBezTo>
                  <a:lnTo>
                    <a:pt x="130" y="5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5" name="Google Shape;35;p25"/>
            <p:cNvSpPr/>
            <p:nvPr/>
          </p:nvSpPr>
          <p:spPr>
            <a:xfrm>
              <a:off x="8826" y="4916"/>
              <a:ext cx="365" cy="643"/>
            </a:xfrm>
            <a:custGeom>
              <a:rect b="b" l="l" r="r" t="t"/>
              <a:pathLst>
                <a:path extrusionOk="0" h="274" w="155">
                  <a:moveTo>
                    <a:pt x="91" y="274"/>
                  </a:moveTo>
                  <a:cubicBezTo>
                    <a:pt x="47" y="274"/>
                    <a:pt x="47" y="274"/>
                    <a:pt x="47" y="274"/>
                  </a:cubicBezTo>
                  <a:cubicBezTo>
                    <a:pt x="35" y="274"/>
                    <a:pt x="15" y="273"/>
                    <a:pt x="5" y="265"/>
                  </a:cubicBezTo>
                  <a:cubicBezTo>
                    <a:pt x="5" y="248"/>
                    <a:pt x="5" y="248"/>
                    <a:pt x="5" y="248"/>
                  </a:cubicBezTo>
                  <a:cubicBezTo>
                    <a:pt x="95" y="248"/>
                    <a:pt x="95" y="248"/>
                    <a:pt x="95" y="248"/>
                  </a:cubicBezTo>
                  <a:cubicBezTo>
                    <a:pt x="118" y="248"/>
                    <a:pt x="126" y="237"/>
                    <a:pt x="126" y="214"/>
                  </a:cubicBezTo>
                  <a:cubicBezTo>
                    <a:pt x="126" y="172"/>
                    <a:pt x="126" y="172"/>
                    <a:pt x="126" y="172"/>
                  </a:cubicBezTo>
                  <a:cubicBezTo>
                    <a:pt x="112" y="186"/>
                    <a:pt x="95" y="190"/>
                    <a:pt x="76" y="190"/>
                  </a:cubicBezTo>
                  <a:cubicBezTo>
                    <a:pt x="50" y="190"/>
                    <a:pt x="50" y="190"/>
                    <a:pt x="50" y="190"/>
                  </a:cubicBezTo>
                  <a:cubicBezTo>
                    <a:pt x="17" y="190"/>
                    <a:pt x="0" y="177"/>
                    <a:pt x="0" y="143"/>
                  </a:cubicBezTo>
                  <a:cubicBezTo>
                    <a:pt x="0" y="53"/>
                    <a:pt x="0" y="53"/>
                    <a:pt x="0" y="53"/>
                  </a:cubicBezTo>
                  <a:cubicBezTo>
                    <a:pt x="0" y="18"/>
                    <a:pt x="23" y="0"/>
                    <a:pt x="56" y="0"/>
                  </a:cubicBezTo>
                  <a:cubicBezTo>
                    <a:pt x="84" y="0"/>
                    <a:pt x="84" y="0"/>
                    <a:pt x="84" y="0"/>
                  </a:cubicBezTo>
                  <a:cubicBezTo>
                    <a:pt x="99" y="0"/>
                    <a:pt x="119" y="7"/>
                    <a:pt x="128" y="19"/>
                  </a:cubicBezTo>
                  <a:cubicBezTo>
                    <a:pt x="132" y="5"/>
                    <a:pt x="132" y="5"/>
                    <a:pt x="132" y="5"/>
                  </a:cubicBezTo>
                  <a:cubicBezTo>
                    <a:pt x="155" y="5"/>
                    <a:pt x="155" y="5"/>
                    <a:pt x="155" y="5"/>
                  </a:cubicBezTo>
                  <a:cubicBezTo>
                    <a:pt x="155" y="212"/>
                    <a:pt x="155" y="212"/>
                    <a:pt x="155" y="212"/>
                  </a:cubicBezTo>
                  <a:cubicBezTo>
                    <a:pt x="155" y="256"/>
                    <a:pt x="134" y="274"/>
                    <a:pt x="91" y="274"/>
                  </a:cubicBezTo>
                  <a:close/>
                  <a:moveTo>
                    <a:pt x="126" y="38"/>
                  </a:moveTo>
                  <a:cubicBezTo>
                    <a:pt x="118" y="32"/>
                    <a:pt x="100" y="26"/>
                    <a:pt x="78" y="26"/>
                  </a:cubicBezTo>
                  <a:cubicBezTo>
                    <a:pt x="51" y="26"/>
                    <a:pt x="51" y="26"/>
                    <a:pt x="51" y="26"/>
                  </a:cubicBezTo>
                  <a:cubicBezTo>
                    <a:pt x="41" y="26"/>
                    <a:pt x="29" y="31"/>
                    <a:pt x="29" y="53"/>
                  </a:cubicBezTo>
                  <a:cubicBezTo>
                    <a:pt x="29" y="140"/>
                    <a:pt x="29" y="140"/>
                    <a:pt x="29" y="140"/>
                  </a:cubicBezTo>
                  <a:cubicBezTo>
                    <a:pt x="29" y="162"/>
                    <a:pt x="44" y="163"/>
                    <a:pt x="55" y="163"/>
                  </a:cubicBezTo>
                  <a:cubicBezTo>
                    <a:pt x="77" y="163"/>
                    <a:pt x="77" y="163"/>
                    <a:pt x="77" y="163"/>
                  </a:cubicBezTo>
                  <a:cubicBezTo>
                    <a:pt x="102" y="163"/>
                    <a:pt x="118" y="159"/>
                    <a:pt x="126" y="157"/>
                  </a:cubicBezTo>
                  <a:lnTo>
                    <a:pt x="126" y="38"/>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6" name="Google Shape;36;p25"/>
            <p:cNvSpPr/>
            <p:nvPr/>
          </p:nvSpPr>
          <p:spPr>
            <a:xfrm>
              <a:off x="9306" y="4746"/>
              <a:ext cx="68" cy="625"/>
            </a:xfrm>
            <a:custGeom>
              <a:rect b="b" l="l" r="r" t="t"/>
              <a:pathLst>
                <a:path extrusionOk="0" h="625" w="68">
                  <a:moveTo>
                    <a:pt x="0" y="85"/>
                  </a:moveTo>
                  <a:lnTo>
                    <a:pt x="0" y="0"/>
                  </a:lnTo>
                  <a:lnTo>
                    <a:pt x="68" y="0"/>
                  </a:lnTo>
                  <a:lnTo>
                    <a:pt x="68" y="85"/>
                  </a:lnTo>
                  <a:lnTo>
                    <a:pt x="0" y="85"/>
                  </a:lnTo>
                  <a:close/>
                  <a:moveTo>
                    <a:pt x="0" y="625"/>
                  </a:moveTo>
                  <a:lnTo>
                    <a:pt x="0" y="181"/>
                  </a:lnTo>
                  <a:lnTo>
                    <a:pt x="68" y="181"/>
                  </a:lnTo>
                  <a:lnTo>
                    <a:pt x="68" y="625"/>
                  </a:lnTo>
                  <a:lnTo>
                    <a:pt x="0" y="625"/>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7" name="Google Shape;37;p25"/>
            <p:cNvSpPr/>
            <p:nvPr/>
          </p:nvSpPr>
          <p:spPr>
            <a:xfrm>
              <a:off x="9480" y="4916"/>
              <a:ext cx="383" cy="465"/>
            </a:xfrm>
            <a:custGeom>
              <a:rect b="b" l="l" r="r" t="t"/>
              <a:pathLst>
                <a:path extrusionOk="0" h="198" w="163">
                  <a:moveTo>
                    <a:pt x="101" y="198"/>
                  </a:moveTo>
                  <a:cubicBezTo>
                    <a:pt x="65" y="198"/>
                    <a:pt x="65" y="198"/>
                    <a:pt x="65" y="198"/>
                  </a:cubicBezTo>
                  <a:cubicBezTo>
                    <a:pt x="25" y="198"/>
                    <a:pt x="0" y="178"/>
                    <a:pt x="0" y="137"/>
                  </a:cubicBezTo>
                  <a:cubicBezTo>
                    <a:pt x="0" y="62"/>
                    <a:pt x="0" y="62"/>
                    <a:pt x="0" y="62"/>
                  </a:cubicBezTo>
                  <a:cubicBezTo>
                    <a:pt x="0" y="21"/>
                    <a:pt x="25" y="0"/>
                    <a:pt x="65" y="0"/>
                  </a:cubicBezTo>
                  <a:cubicBezTo>
                    <a:pt x="101" y="0"/>
                    <a:pt x="101" y="0"/>
                    <a:pt x="101" y="0"/>
                  </a:cubicBezTo>
                  <a:cubicBezTo>
                    <a:pt x="141" y="0"/>
                    <a:pt x="163" y="24"/>
                    <a:pt x="163" y="64"/>
                  </a:cubicBezTo>
                  <a:cubicBezTo>
                    <a:pt x="163" y="135"/>
                    <a:pt x="163" y="135"/>
                    <a:pt x="163" y="135"/>
                  </a:cubicBezTo>
                  <a:cubicBezTo>
                    <a:pt x="163" y="174"/>
                    <a:pt x="141" y="198"/>
                    <a:pt x="101" y="198"/>
                  </a:cubicBezTo>
                  <a:close/>
                  <a:moveTo>
                    <a:pt x="134" y="58"/>
                  </a:moveTo>
                  <a:cubicBezTo>
                    <a:pt x="134" y="41"/>
                    <a:pt x="126" y="24"/>
                    <a:pt x="106" y="24"/>
                  </a:cubicBezTo>
                  <a:cubicBezTo>
                    <a:pt x="59" y="24"/>
                    <a:pt x="59" y="24"/>
                    <a:pt x="59" y="24"/>
                  </a:cubicBezTo>
                  <a:cubicBezTo>
                    <a:pt x="38" y="24"/>
                    <a:pt x="29" y="39"/>
                    <a:pt x="29" y="58"/>
                  </a:cubicBezTo>
                  <a:cubicBezTo>
                    <a:pt x="29" y="140"/>
                    <a:pt x="29" y="140"/>
                    <a:pt x="29" y="140"/>
                  </a:cubicBezTo>
                  <a:cubicBezTo>
                    <a:pt x="29" y="159"/>
                    <a:pt x="38" y="175"/>
                    <a:pt x="59" y="175"/>
                  </a:cubicBezTo>
                  <a:cubicBezTo>
                    <a:pt x="106" y="175"/>
                    <a:pt x="106" y="175"/>
                    <a:pt x="106" y="175"/>
                  </a:cubicBezTo>
                  <a:cubicBezTo>
                    <a:pt x="126" y="175"/>
                    <a:pt x="134" y="158"/>
                    <a:pt x="134" y="141"/>
                  </a:cubicBezTo>
                  <a:lnTo>
                    <a:pt x="134" y="58"/>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38" name="Google Shape;38;p25"/>
            <p:cNvSpPr/>
            <p:nvPr/>
          </p:nvSpPr>
          <p:spPr>
            <a:xfrm>
              <a:off x="9968" y="4916"/>
              <a:ext cx="367" cy="455"/>
            </a:xfrm>
            <a:custGeom>
              <a:rect b="b" l="l" r="r" t="t"/>
              <a:pathLst>
                <a:path extrusionOk="0" h="194" w="156">
                  <a:moveTo>
                    <a:pt x="127" y="194"/>
                  </a:moveTo>
                  <a:cubicBezTo>
                    <a:pt x="127" y="46"/>
                    <a:pt x="127" y="46"/>
                    <a:pt x="127" y="46"/>
                  </a:cubicBezTo>
                  <a:cubicBezTo>
                    <a:pt x="127" y="31"/>
                    <a:pt x="114" y="27"/>
                    <a:pt x="102" y="27"/>
                  </a:cubicBezTo>
                  <a:cubicBezTo>
                    <a:pt x="73" y="27"/>
                    <a:pt x="73" y="27"/>
                    <a:pt x="73" y="27"/>
                  </a:cubicBezTo>
                  <a:cubicBezTo>
                    <a:pt x="53" y="27"/>
                    <a:pt x="36" y="30"/>
                    <a:pt x="29" y="32"/>
                  </a:cubicBezTo>
                  <a:cubicBezTo>
                    <a:pt x="29" y="194"/>
                    <a:pt x="29" y="194"/>
                    <a:pt x="29"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8" y="0"/>
                    <a:pt x="108" y="0"/>
                    <a:pt x="108" y="0"/>
                  </a:cubicBezTo>
                  <a:cubicBezTo>
                    <a:pt x="133" y="0"/>
                    <a:pt x="156" y="11"/>
                    <a:pt x="156" y="43"/>
                  </a:cubicBezTo>
                  <a:cubicBezTo>
                    <a:pt x="156" y="194"/>
                    <a:pt x="156" y="194"/>
                    <a:pt x="156" y="194"/>
                  </a:cubicBezTo>
                  <a:lnTo>
                    <a:pt x="127" y="194"/>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grpSp>
      <p:sp>
        <p:nvSpPr>
          <p:cNvPr id="39" name="Google Shape;39;p25"/>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1pPr>
            <a:lvl2pPr lvl="1"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2pPr>
            <a:lvl3pPr lvl="2"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3pPr>
            <a:lvl4pPr lvl="3"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4pPr>
            <a:lvl5pPr lvl="4"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5pPr>
            <a:lvl6pPr lvl="5"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6pPr>
            <a:lvl7pPr lvl="6"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7pPr>
            <a:lvl8pPr lvl="7"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8pPr>
            <a:lvl9pPr lvl="8"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9pPr>
          </a:lstStyle>
          <a:p/>
        </p:txBody>
      </p:sp>
      <p:sp>
        <p:nvSpPr>
          <p:cNvPr id="40" name="Google Shape;40;p25"/>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lvl1pPr indent="-381000" lvl="0" marL="457200" marR="0" rtl="0" algn="l">
              <a:spcBef>
                <a:spcPts val="0"/>
              </a:spcBef>
              <a:spcAft>
                <a:spcPts val="0"/>
              </a:spcAft>
              <a:buClr>
                <a:schemeClr val="accent2"/>
              </a:buClr>
              <a:buSzPts val="240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80"/>
              </a:spcBef>
              <a:spcAft>
                <a:spcPts val="0"/>
              </a:spcAft>
              <a:buClr>
                <a:schemeClr val="accent2"/>
              </a:buClr>
              <a:buSzPts val="2000"/>
              <a:buFont typeface="Noto Sans Symbols"/>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400"/>
              </a:spcBef>
              <a:spcAft>
                <a:spcPts val="0"/>
              </a:spcAft>
              <a:buClr>
                <a:schemeClr val="accen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60"/>
              </a:spcBef>
              <a:spcAft>
                <a:spcPts val="0"/>
              </a:spcAft>
              <a:buClr>
                <a:schemeClr val="accent2"/>
              </a:buClr>
              <a:buSzPts val="1600"/>
              <a:buFont typeface="Noto Sans Symbols"/>
              <a:buChar char="▪"/>
              <a:defRPr b="0" i="0" sz="1600" u="none" cap="none" strike="noStrike">
                <a:solidFill>
                  <a:schemeClr val="dk1"/>
                </a:solidFill>
                <a:latin typeface="Verdana"/>
                <a:ea typeface="Verdana"/>
                <a:cs typeface="Verdana"/>
                <a:sym typeface="Verdana"/>
              </a:defRPr>
            </a:lvl4pPr>
            <a:lvl5pPr indent="-317500" lvl="4" marL="2286000" marR="0" rtl="0" algn="l">
              <a:spcBef>
                <a:spcPts val="32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5pPr>
            <a:lvl6pPr indent="-317500" lvl="5" marL="27432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6pPr>
            <a:lvl7pPr indent="-317500" lvl="6" marL="32004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7pPr>
            <a:lvl8pPr indent="-317500" lvl="7" marL="36576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8pPr>
            <a:lvl9pPr indent="-317500" lvl="8" marL="4114800" marR="0" rtl="0" algn="l">
              <a:spcBef>
                <a:spcPts val="280"/>
              </a:spcBef>
              <a:spcAft>
                <a:spcPts val="28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9pPr>
          </a:lstStyle>
          <a:p/>
        </p:txBody>
      </p:sp>
      <p:sp>
        <p:nvSpPr>
          <p:cNvPr id="41" name="Google Shape;41;p25"/>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marR="0" rtl="0" algn="r">
              <a:lnSpc>
                <a:spcPct val="100000"/>
              </a:lnSpc>
              <a:spcBef>
                <a:spcPts val="0"/>
              </a:spcBef>
              <a:spcAft>
                <a:spcPts val="0"/>
              </a:spcAft>
              <a:buSzPts val="1400"/>
              <a:buNone/>
              <a:defRPr b="1" i="0" sz="900" u="none">
                <a:solidFill>
                  <a:schemeClr val="lt1"/>
                </a:solidFill>
                <a:latin typeface="Verdana"/>
                <a:ea typeface="Verdana"/>
                <a:cs typeface="Verdana"/>
                <a:sym typeface="Verdana"/>
              </a:defRPr>
            </a:lvl1pPr>
            <a:lvl2pPr lvl="1"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 name="Shape 46"/>
        <p:cNvGrpSpPr/>
        <p:nvPr/>
      </p:nvGrpSpPr>
      <p:grpSpPr>
        <a:xfrm>
          <a:off x="0" y="0"/>
          <a:ext cx="0" cy="0"/>
          <a:chOff x="0" y="0"/>
          <a:chExt cx="0" cy="0"/>
        </a:xfrm>
      </p:grpSpPr>
      <p:sp>
        <p:nvSpPr>
          <p:cNvPr id="47" name="Google Shape;47;p27"/>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lvl1pPr lvl="0"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1pPr>
            <a:lvl2pPr lvl="1"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2pPr>
            <a:lvl3pPr lvl="2"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3pPr>
            <a:lvl4pPr lvl="3"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4pPr>
            <a:lvl5pPr lvl="4"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5pPr>
            <a:lvl6pPr lvl="5"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6pPr>
            <a:lvl7pPr lvl="6"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7pPr>
            <a:lvl8pPr lvl="7"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8pPr>
            <a:lvl9pPr lvl="8" marR="0" rtl="0" algn="l">
              <a:lnSpc>
                <a:spcPct val="80000"/>
              </a:lnSpc>
              <a:spcBef>
                <a:spcPts val="0"/>
              </a:spcBef>
              <a:spcAft>
                <a:spcPts val="0"/>
              </a:spcAft>
              <a:buSzPts val="1400"/>
              <a:buNone/>
              <a:defRPr b="1" i="0" sz="3000" u="none" cap="none" strike="noStrike">
                <a:solidFill>
                  <a:srgbClr val="3F3018"/>
                </a:solidFill>
                <a:latin typeface="Verdana"/>
                <a:ea typeface="Verdana"/>
                <a:cs typeface="Verdana"/>
                <a:sym typeface="Verdana"/>
              </a:defRPr>
            </a:lvl9pPr>
          </a:lstStyle>
          <a:p/>
        </p:txBody>
      </p:sp>
      <p:sp>
        <p:nvSpPr>
          <p:cNvPr id="48" name="Google Shape;48;p27"/>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lvl1pPr indent="-381000" lvl="0" marL="457200" marR="0" rtl="0" algn="l">
              <a:spcBef>
                <a:spcPts val="0"/>
              </a:spcBef>
              <a:spcAft>
                <a:spcPts val="0"/>
              </a:spcAft>
              <a:buClr>
                <a:schemeClr val="accent2"/>
              </a:buClr>
              <a:buSzPts val="2400"/>
              <a:buFont typeface="Noto Sans Symbols"/>
              <a:buChar char="▪"/>
              <a:defRPr b="0" i="0" sz="2400" u="none" cap="none" strike="noStrike">
                <a:solidFill>
                  <a:schemeClr val="dk1"/>
                </a:solidFill>
                <a:latin typeface="Verdana"/>
                <a:ea typeface="Verdana"/>
                <a:cs typeface="Verdana"/>
                <a:sym typeface="Verdana"/>
              </a:defRPr>
            </a:lvl1pPr>
            <a:lvl2pPr indent="-355600" lvl="1" marL="914400" marR="0" rtl="0" algn="l">
              <a:spcBef>
                <a:spcPts val="480"/>
              </a:spcBef>
              <a:spcAft>
                <a:spcPts val="0"/>
              </a:spcAft>
              <a:buClr>
                <a:schemeClr val="accent2"/>
              </a:buClr>
              <a:buSzPts val="2000"/>
              <a:buFont typeface="Noto Sans Symbols"/>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400"/>
              </a:spcBef>
              <a:spcAft>
                <a:spcPts val="0"/>
              </a:spcAft>
              <a:buClr>
                <a:schemeClr val="accent2"/>
              </a:buClr>
              <a:buSzPts val="1800"/>
              <a:buFont typeface="Noto Sans Symbols"/>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60"/>
              </a:spcBef>
              <a:spcAft>
                <a:spcPts val="0"/>
              </a:spcAft>
              <a:buClr>
                <a:schemeClr val="accent2"/>
              </a:buClr>
              <a:buSzPts val="1600"/>
              <a:buFont typeface="Noto Sans Symbols"/>
              <a:buChar char="▪"/>
              <a:defRPr b="0" i="0" sz="1600" u="none" cap="none" strike="noStrike">
                <a:solidFill>
                  <a:schemeClr val="dk1"/>
                </a:solidFill>
                <a:latin typeface="Verdana"/>
                <a:ea typeface="Verdana"/>
                <a:cs typeface="Verdana"/>
                <a:sym typeface="Verdana"/>
              </a:defRPr>
            </a:lvl4pPr>
            <a:lvl5pPr indent="-317500" lvl="4" marL="2286000" marR="0" rtl="0" algn="l">
              <a:spcBef>
                <a:spcPts val="32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5pPr>
            <a:lvl6pPr indent="-317500" lvl="5" marL="27432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6pPr>
            <a:lvl7pPr indent="-317500" lvl="6" marL="32004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7pPr>
            <a:lvl8pPr indent="-317500" lvl="7" marL="3657600" marR="0" rtl="0" algn="l">
              <a:spcBef>
                <a:spcPts val="280"/>
              </a:spcBef>
              <a:spcAft>
                <a:spcPts val="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8pPr>
            <a:lvl9pPr indent="-317500" lvl="8" marL="4114800" marR="0" rtl="0" algn="l">
              <a:spcBef>
                <a:spcPts val="280"/>
              </a:spcBef>
              <a:spcAft>
                <a:spcPts val="280"/>
              </a:spcAft>
              <a:buClr>
                <a:schemeClr val="accent2"/>
              </a:buClr>
              <a:buSzPts val="1400"/>
              <a:buFont typeface="Noto Sans Symbols"/>
              <a:buChar char="▪"/>
              <a:defRPr b="0" i="0" sz="1400" u="none" cap="none" strike="noStrike">
                <a:solidFill>
                  <a:schemeClr val="dk1"/>
                </a:solidFill>
                <a:latin typeface="Verdana"/>
                <a:ea typeface="Verdana"/>
                <a:cs typeface="Verdana"/>
                <a:sym typeface="Verdana"/>
              </a:defRPr>
            </a:lvl9pPr>
          </a:lstStyle>
          <a:p/>
        </p:txBody>
      </p:sp>
      <p:sp>
        <p:nvSpPr>
          <p:cNvPr id="49" name="Google Shape;49;p27"/>
          <p:cNvSpPr txBox="1"/>
          <p:nvPr>
            <p:ph idx="11" type="ftr"/>
          </p:nvPr>
        </p:nvSpPr>
        <p:spPr>
          <a:xfrm>
            <a:off x="6638925" y="6332537"/>
            <a:ext cx="2324100" cy="307975"/>
          </a:xfrm>
          <a:prstGeom prst="rect">
            <a:avLst/>
          </a:prstGeom>
          <a:noFill/>
          <a:ln>
            <a:noFill/>
          </a:ln>
        </p:spPr>
        <p:txBody>
          <a:bodyPr anchorCtr="0" anchor="b" bIns="0" lIns="0" spcFirstLastPara="1" rIns="0" wrap="square" tIns="0">
            <a:noAutofit/>
          </a:bodyPr>
          <a:lstStyle>
            <a:lvl1pPr lvl="0" marR="0" rtl="0" algn="r">
              <a:lnSpc>
                <a:spcPct val="100000"/>
              </a:lnSpc>
              <a:spcBef>
                <a:spcPts val="0"/>
              </a:spcBef>
              <a:spcAft>
                <a:spcPts val="0"/>
              </a:spcAft>
              <a:buSzPts val="1400"/>
              <a:buNone/>
              <a:defRPr b="1" i="0" sz="900" u="none">
                <a:solidFill>
                  <a:schemeClr val="accent1"/>
                </a:solidFill>
                <a:latin typeface="Verdana"/>
                <a:ea typeface="Verdana"/>
                <a:cs typeface="Verdana"/>
                <a:sym typeface="Verdana"/>
              </a:defRPr>
            </a:lvl1pPr>
            <a:lvl2pPr lvl="1"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2400" u="none" cap="none" strike="noStrike">
                <a:solidFill>
                  <a:schemeClr val="dk1"/>
                </a:solidFill>
                <a:latin typeface="Verdana"/>
                <a:ea typeface="Verdana"/>
                <a:cs typeface="Verdana"/>
                <a:sym typeface="Verdana"/>
              </a:defRPr>
            </a:lvl9pPr>
          </a:lstStyle>
          <a:p/>
        </p:txBody>
      </p:sp>
      <p:grpSp>
        <p:nvGrpSpPr>
          <p:cNvPr id="50" name="Google Shape;50;p27"/>
          <p:cNvGrpSpPr/>
          <p:nvPr/>
        </p:nvGrpSpPr>
        <p:grpSpPr>
          <a:xfrm>
            <a:off x="7877175" y="196850"/>
            <a:ext cx="1096962" cy="522287"/>
            <a:chOff x="774" y="981"/>
            <a:chExt cx="9622" cy="4578"/>
          </a:xfrm>
        </p:grpSpPr>
        <p:sp>
          <p:nvSpPr>
            <p:cNvPr id="51" name="Google Shape;51;p27"/>
            <p:cNvSpPr/>
            <p:nvPr/>
          </p:nvSpPr>
          <p:spPr>
            <a:xfrm>
              <a:off x="774" y="1813"/>
              <a:ext cx="3745" cy="2391"/>
            </a:xfrm>
            <a:custGeom>
              <a:rect b="b" l="l" r="r" t="t"/>
              <a:pathLst>
                <a:path extrusionOk="0" h="1018" w="1594">
                  <a:moveTo>
                    <a:pt x="612" y="0"/>
                  </a:moveTo>
                  <a:cubicBezTo>
                    <a:pt x="557" y="0"/>
                    <a:pt x="503" y="0"/>
                    <a:pt x="451" y="0"/>
                  </a:cubicBezTo>
                  <a:cubicBezTo>
                    <a:pt x="288" y="2"/>
                    <a:pt x="103" y="4"/>
                    <a:pt x="23" y="14"/>
                  </a:cubicBezTo>
                  <a:cubicBezTo>
                    <a:pt x="10" y="16"/>
                    <a:pt x="5" y="26"/>
                    <a:pt x="4" y="38"/>
                  </a:cubicBezTo>
                  <a:cubicBezTo>
                    <a:pt x="3" y="49"/>
                    <a:pt x="0" y="99"/>
                    <a:pt x="0" y="110"/>
                  </a:cubicBezTo>
                  <a:cubicBezTo>
                    <a:pt x="0" y="122"/>
                    <a:pt x="7" y="132"/>
                    <a:pt x="19" y="134"/>
                  </a:cubicBezTo>
                  <a:cubicBezTo>
                    <a:pt x="30" y="136"/>
                    <a:pt x="174" y="163"/>
                    <a:pt x="174" y="254"/>
                  </a:cubicBezTo>
                  <a:cubicBezTo>
                    <a:pt x="174" y="991"/>
                    <a:pt x="174" y="991"/>
                    <a:pt x="174" y="991"/>
                  </a:cubicBezTo>
                  <a:cubicBezTo>
                    <a:pt x="174" y="1002"/>
                    <a:pt x="178" y="1014"/>
                    <a:pt x="197" y="1015"/>
                  </a:cubicBezTo>
                  <a:cubicBezTo>
                    <a:pt x="233" y="1017"/>
                    <a:pt x="276" y="1018"/>
                    <a:pt x="318" y="1018"/>
                  </a:cubicBezTo>
                  <a:cubicBezTo>
                    <a:pt x="357" y="1018"/>
                    <a:pt x="396" y="1017"/>
                    <a:pt x="427" y="1015"/>
                  </a:cubicBezTo>
                  <a:cubicBezTo>
                    <a:pt x="446" y="1014"/>
                    <a:pt x="451" y="1002"/>
                    <a:pt x="451" y="991"/>
                  </a:cubicBezTo>
                  <a:cubicBezTo>
                    <a:pt x="451" y="234"/>
                    <a:pt x="451" y="234"/>
                    <a:pt x="451" y="234"/>
                  </a:cubicBezTo>
                  <a:cubicBezTo>
                    <a:pt x="451" y="220"/>
                    <a:pt x="462" y="214"/>
                    <a:pt x="474" y="212"/>
                  </a:cubicBezTo>
                  <a:cubicBezTo>
                    <a:pt x="482" y="211"/>
                    <a:pt x="511" y="210"/>
                    <a:pt x="547" y="210"/>
                  </a:cubicBezTo>
                  <a:cubicBezTo>
                    <a:pt x="574" y="210"/>
                    <a:pt x="605" y="211"/>
                    <a:pt x="634" y="212"/>
                  </a:cubicBezTo>
                  <a:cubicBezTo>
                    <a:pt x="704" y="216"/>
                    <a:pt x="735" y="244"/>
                    <a:pt x="735" y="333"/>
                  </a:cubicBezTo>
                  <a:cubicBezTo>
                    <a:pt x="735" y="991"/>
                    <a:pt x="735" y="991"/>
                    <a:pt x="735" y="991"/>
                  </a:cubicBezTo>
                  <a:cubicBezTo>
                    <a:pt x="735" y="1002"/>
                    <a:pt x="737" y="1014"/>
                    <a:pt x="759" y="1015"/>
                  </a:cubicBezTo>
                  <a:cubicBezTo>
                    <a:pt x="798" y="1017"/>
                    <a:pt x="836" y="1018"/>
                    <a:pt x="874" y="1018"/>
                  </a:cubicBezTo>
                  <a:cubicBezTo>
                    <a:pt x="911" y="1018"/>
                    <a:pt x="949" y="1017"/>
                    <a:pt x="990" y="1015"/>
                  </a:cubicBezTo>
                  <a:cubicBezTo>
                    <a:pt x="1010" y="1014"/>
                    <a:pt x="1014" y="1002"/>
                    <a:pt x="1014" y="991"/>
                  </a:cubicBezTo>
                  <a:cubicBezTo>
                    <a:pt x="1014" y="235"/>
                    <a:pt x="1014" y="235"/>
                    <a:pt x="1014" y="235"/>
                  </a:cubicBezTo>
                  <a:cubicBezTo>
                    <a:pt x="1014" y="220"/>
                    <a:pt x="1025" y="214"/>
                    <a:pt x="1038" y="212"/>
                  </a:cubicBezTo>
                  <a:cubicBezTo>
                    <a:pt x="1047" y="211"/>
                    <a:pt x="1061" y="210"/>
                    <a:pt x="1083" y="210"/>
                  </a:cubicBezTo>
                  <a:cubicBezTo>
                    <a:pt x="1104" y="210"/>
                    <a:pt x="1134" y="211"/>
                    <a:pt x="1175" y="212"/>
                  </a:cubicBezTo>
                  <a:cubicBezTo>
                    <a:pt x="1258" y="215"/>
                    <a:pt x="1303" y="240"/>
                    <a:pt x="1303" y="339"/>
                  </a:cubicBezTo>
                  <a:cubicBezTo>
                    <a:pt x="1303" y="856"/>
                    <a:pt x="1303" y="856"/>
                    <a:pt x="1303" y="856"/>
                  </a:cubicBezTo>
                  <a:cubicBezTo>
                    <a:pt x="1303" y="960"/>
                    <a:pt x="1313" y="1013"/>
                    <a:pt x="1430" y="1016"/>
                  </a:cubicBezTo>
                  <a:cubicBezTo>
                    <a:pt x="1458" y="1017"/>
                    <a:pt x="1481" y="1018"/>
                    <a:pt x="1500" y="1018"/>
                  </a:cubicBezTo>
                  <a:cubicBezTo>
                    <a:pt x="1541" y="1018"/>
                    <a:pt x="1563" y="1016"/>
                    <a:pt x="1571" y="1015"/>
                  </a:cubicBezTo>
                  <a:cubicBezTo>
                    <a:pt x="1583" y="1014"/>
                    <a:pt x="1592" y="1006"/>
                    <a:pt x="1593" y="992"/>
                  </a:cubicBezTo>
                  <a:cubicBezTo>
                    <a:pt x="1594" y="978"/>
                    <a:pt x="1593" y="638"/>
                    <a:pt x="1593" y="417"/>
                  </a:cubicBezTo>
                  <a:cubicBezTo>
                    <a:pt x="1593" y="62"/>
                    <a:pt x="1584" y="28"/>
                    <a:pt x="1173" y="10"/>
                  </a:cubicBezTo>
                  <a:cubicBezTo>
                    <a:pt x="1012" y="2"/>
                    <a:pt x="806" y="0"/>
                    <a:pt x="612" y="0"/>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2" name="Google Shape;52;p27"/>
            <p:cNvSpPr/>
            <p:nvPr/>
          </p:nvSpPr>
          <p:spPr>
            <a:xfrm>
              <a:off x="4719" y="1841"/>
              <a:ext cx="1093" cy="2365"/>
            </a:xfrm>
            <a:custGeom>
              <a:rect b="b" l="l" r="r" t="t"/>
              <a:pathLst>
                <a:path extrusionOk="0" h="1007" w="465">
                  <a:moveTo>
                    <a:pt x="217" y="0"/>
                  </a:moveTo>
                  <a:cubicBezTo>
                    <a:pt x="142" y="0"/>
                    <a:pt x="69" y="2"/>
                    <a:pt x="24" y="7"/>
                  </a:cubicBezTo>
                  <a:cubicBezTo>
                    <a:pt x="8" y="9"/>
                    <a:pt x="5" y="20"/>
                    <a:pt x="4" y="32"/>
                  </a:cubicBezTo>
                  <a:cubicBezTo>
                    <a:pt x="3" y="43"/>
                    <a:pt x="0" y="92"/>
                    <a:pt x="0" y="103"/>
                  </a:cubicBezTo>
                  <a:cubicBezTo>
                    <a:pt x="1" y="113"/>
                    <a:pt x="7" y="124"/>
                    <a:pt x="20" y="127"/>
                  </a:cubicBezTo>
                  <a:cubicBezTo>
                    <a:pt x="30" y="129"/>
                    <a:pt x="175" y="160"/>
                    <a:pt x="175" y="250"/>
                  </a:cubicBezTo>
                  <a:cubicBezTo>
                    <a:pt x="175" y="980"/>
                    <a:pt x="175" y="980"/>
                    <a:pt x="175" y="980"/>
                  </a:cubicBezTo>
                  <a:cubicBezTo>
                    <a:pt x="175" y="990"/>
                    <a:pt x="181" y="1001"/>
                    <a:pt x="198" y="1003"/>
                  </a:cubicBezTo>
                  <a:cubicBezTo>
                    <a:pt x="237" y="1006"/>
                    <a:pt x="278" y="1007"/>
                    <a:pt x="319" y="1007"/>
                  </a:cubicBezTo>
                  <a:cubicBezTo>
                    <a:pt x="360" y="1007"/>
                    <a:pt x="402" y="1006"/>
                    <a:pt x="444" y="1003"/>
                  </a:cubicBezTo>
                  <a:cubicBezTo>
                    <a:pt x="460" y="1002"/>
                    <a:pt x="465" y="990"/>
                    <a:pt x="465" y="980"/>
                  </a:cubicBezTo>
                  <a:cubicBezTo>
                    <a:pt x="465" y="32"/>
                    <a:pt x="465" y="32"/>
                    <a:pt x="465" y="32"/>
                  </a:cubicBezTo>
                  <a:cubicBezTo>
                    <a:pt x="465" y="21"/>
                    <a:pt x="459" y="10"/>
                    <a:pt x="440" y="8"/>
                  </a:cubicBezTo>
                  <a:cubicBezTo>
                    <a:pt x="383" y="3"/>
                    <a:pt x="298" y="0"/>
                    <a:pt x="217" y="0"/>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3" name="Google Shape;53;p27"/>
            <p:cNvSpPr/>
            <p:nvPr/>
          </p:nvSpPr>
          <p:spPr>
            <a:xfrm>
              <a:off x="6228" y="981"/>
              <a:ext cx="4168" cy="3249"/>
            </a:xfrm>
            <a:custGeom>
              <a:rect b="b" l="l" r="r" t="t"/>
              <a:pathLst>
                <a:path extrusionOk="0" h="1383" w="1774">
                  <a:moveTo>
                    <a:pt x="1111" y="1239"/>
                  </a:moveTo>
                  <a:cubicBezTo>
                    <a:pt x="1016" y="1210"/>
                    <a:pt x="957" y="1222"/>
                    <a:pt x="952" y="1135"/>
                  </a:cubicBezTo>
                  <a:cubicBezTo>
                    <a:pt x="946" y="1048"/>
                    <a:pt x="950" y="249"/>
                    <a:pt x="944" y="126"/>
                  </a:cubicBezTo>
                  <a:cubicBezTo>
                    <a:pt x="940" y="57"/>
                    <a:pt x="954" y="54"/>
                    <a:pt x="806" y="27"/>
                  </a:cubicBezTo>
                  <a:cubicBezTo>
                    <a:pt x="653" y="0"/>
                    <a:pt x="669" y="21"/>
                    <a:pt x="667" y="74"/>
                  </a:cubicBezTo>
                  <a:cubicBezTo>
                    <a:pt x="664" y="131"/>
                    <a:pt x="662" y="298"/>
                    <a:pt x="660" y="329"/>
                  </a:cubicBezTo>
                  <a:cubicBezTo>
                    <a:pt x="659" y="352"/>
                    <a:pt x="653" y="359"/>
                    <a:pt x="632" y="358"/>
                  </a:cubicBezTo>
                  <a:cubicBezTo>
                    <a:pt x="561" y="355"/>
                    <a:pt x="478" y="353"/>
                    <a:pt x="416" y="353"/>
                  </a:cubicBezTo>
                  <a:cubicBezTo>
                    <a:pt x="244" y="353"/>
                    <a:pt x="0" y="410"/>
                    <a:pt x="0" y="884"/>
                  </a:cubicBezTo>
                  <a:cubicBezTo>
                    <a:pt x="0" y="1372"/>
                    <a:pt x="287" y="1365"/>
                    <a:pt x="398" y="1373"/>
                  </a:cubicBezTo>
                  <a:cubicBezTo>
                    <a:pt x="475" y="1378"/>
                    <a:pt x="848" y="1383"/>
                    <a:pt x="1096" y="1371"/>
                  </a:cubicBezTo>
                  <a:cubicBezTo>
                    <a:pt x="1112" y="1369"/>
                    <a:pt x="1117" y="1361"/>
                    <a:pt x="1121" y="1347"/>
                  </a:cubicBezTo>
                  <a:cubicBezTo>
                    <a:pt x="1124" y="1333"/>
                    <a:pt x="1127" y="1272"/>
                    <a:pt x="1127" y="1261"/>
                  </a:cubicBezTo>
                  <a:cubicBezTo>
                    <a:pt x="1127" y="1250"/>
                    <a:pt x="1124" y="1243"/>
                    <a:pt x="1111" y="1239"/>
                  </a:cubicBezTo>
                  <a:moveTo>
                    <a:pt x="661" y="1154"/>
                  </a:moveTo>
                  <a:cubicBezTo>
                    <a:pt x="661" y="1188"/>
                    <a:pt x="636" y="1190"/>
                    <a:pt x="615" y="1192"/>
                  </a:cubicBezTo>
                  <a:cubicBezTo>
                    <a:pt x="594" y="1195"/>
                    <a:pt x="585" y="1195"/>
                    <a:pt x="513" y="1194"/>
                  </a:cubicBezTo>
                  <a:cubicBezTo>
                    <a:pt x="379" y="1194"/>
                    <a:pt x="281" y="1160"/>
                    <a:pt x="281" y="871"/>
                  </a:cubicBezTo>
                  <a:cubicBezTo>
                    <a:pt x="281" y="582"/>
                    <a:pt x="348" y="544"/>
                    <a:pt x="509" y="544"/>
                  </a:cubicBezTo>
                  <a:cubicBezTo>
                    <a:pt x="509" y="544"/>
                    <a:pt x="574" y="543"/>
                    <a:pt x="616" y="548"/>
                  </a:cubicBezTo>
                  <a:cubicBezTo>
                    <a:pt x="640" y="552"/>
                    <a:pt x="658" y="558"/>
                    <a:pt x="659" y="584"/>
                  </a:cubicBezTo>
                  <a:cubicBezTo>
                    <a:pt x="664" y="713"/>
                    <a:pt x="662" y="942"/>
                    <a:pt x="661" y="1154"/>
                  </a:cubicBezTo>
                  <a:moveTo>
                    <a:pt x="1746" y="1256"/>
                  </a:moveTo>
                  <a:cubicBezTo>
                    <a:pt x="1709" y="1246"/>
                    <a:pt x="1683" y="1247"/>
                    <a:pt x="1592" y="1225"/>
                  </a:cubicBezTo>
                  <a:cubicBezTo>
                    <a:pt x="1483" y="1199"/>
                    <a:pt x="1487" y="1180"/>
                    <a:pt x="1482" y="1065"/>
                  </a:cubicBezTo>
                  <a:cubicBezTo>
                    <a:pt x="1479" y="981"/>
                    <a:pt x="1475" y="742"/>
                    <a:pt x="1479" y="620"/>
                  </a:cubicBezTo>
                  <a:cubicBezTo>
                    <a:pt x="1482" y="522"/>
                    <a:pt x="1655" y="504"/>
                    <a:pt x="1667" y="501"/>
                  </a:cubicBezTo>
                  <a:cubicBezTo>
                    <a:pt x="1680" y="498"/>
                    <a:pt x="1686" y="490"/>
                    <a:pt x="1687" y="478"/>
                  </a:cubicBezTo>
                  <a:cubicBezTo>
                    <a:pt x="1688" y="466"/>
                    <a:pt x="1684" y="415"/>
                    <a:pt x="1682" y="402"/>
                  </a:cubicBezTo>
                  <a:cubicBezTo>
                    <a:pt x="1681" y="390"/>
                    <a:pt x="1673" y="384"/>
                    <a:pt x="1663" y="383"/>
                  </a:cubicBezTo>
                  <a:cubicBezTo>
                    <a:pt x="1628" y="378"/>
                    <a:pt x="1537" y="372"/>
                    <a:pt x="1485" y="369"/>
                  </a:cubicBezTo>
                  <a:cubicBezTo>
                    <a:pt x="1468" y="368"/>
                    <a:pt x="1460" y="356"/>
                    <a:pt x="1457" y="345"/>
                  </a:cubicBezTo>
                  <a:cubicBezTo>
                    <a:pt x="1453" y="332"/>
                    <a:pt x="1446" y="289"/>
                    <a:pt x="1435" y="222"/>
                  </a:cubicBezTo>
                  <a:cubicBezTo>
                    <a:pt x="1426" y="167"/>
                    <a:pt x="1429" y="144"/>
                    <a:pt x="1360" y="130"/>
                  </a:cubicBezTo>
                  <a:cubicBezTo>
                    <a:pt x="1201" y="99"/>
                    <a:pt x="1202" y="114"/>
                    <a:pt x="1201" y="163"/>
                  </a:cubicBezTo>
                  <a:cubicBezTo>
                    <a:pt x="1200" y="211"/>
                    <a:pt x="1194" y="955"/>
                    <a:pt x="1194" y="1076"/>
                  </a:cubicBezTo>
                  <a:cubicBezTo>
                    <a:pt x="1194" y="1301"/>
                    <a:pt x="1236" y="1376"/>
                    <a:pt x="1484" y="1376"/>
                  </a:cubicBezTo>
                  <a:cubicBezTo>
                    <a:pt x="1537" y="1376"/>
                    <a:pt x="1653" y="1372"/>
                    <a:pt x="1711" y="1368"/>
                  </a:cubicBezTo>
                  <a:cubicBezTo>
                    <a:pt x="1766" y="1363"/>
                    <a:pt x="1765" y="1362"/>
                    <a:pt x="1770" y="1305"/>
                  </a:cubicBezTo>
                  <a:cubicBezTo>
                    <a:pt x="1773" y="1269"/>
                    <a:pt x="1774" y="1263"/>
                    <a:pt x="1746" y="1256"/>
                  </a:cubicBezTo>
                </a:path>
              </a:pathLst>
            </a:custGeom>
            <a:solidFill>
              <a:srgbClr val="9900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4" name="Google Shape;54;p27"/>
            <p:cNvSpPr/>
            <p:nvPr/>
          </p:nvSpPr>
          <p:spPr>
            <a:xfrm>
              <a:off x="1171" y="4770"/>
              <a:ext cx="423" cy="611"/>
            </a:xfrm>
            <a:custGeom>
              <a:rect b="b" l="l" r="r" t="t"/>
              <a:pathLst>
                <a:path extrusionOk="0" h="260" w="180">
                  <a:moveTo>
                    <a:pt x="139" y="260"/>
                  </a:moveTo>
                  <a:cubicBezTo>
                    <a:pt x="81" y="260"/>
                    <a:pt x="81" y="260"/>
                    <a:pt x="81" y="260"/>
                  </a:cubicBezTo>
                  <a:cubicBezTo>
                    <a:pt x="23" y="260"/>
                    <a:pt x="0" y="230"/>
                    <a:pt x="0" y="174"/>
                  </a:cubicBezTo>
                  <a:cubicBezTo>
                    <a:pt x="0" y="86"/>
                    <a:pt x="0" y="86"/>
                    <a:pt x="0" y="86"/>
                  </a:cubicBezTo>
                  <a:cubicBezTo>
                    <a:pt x="0" y="30"/>
                    <a:pt x="23" y="0"/>
                    <a:pt x="81" y="0"/>
                  </a:cubicBezTo>
                  <a:cubicBezTo>
                    <a:pt x="139" y="0"/>
                    <a:pt x="139" y="0"/>
                    <a:pt x="139" y="0"/>
                  </a:cubicBezTo>
                  <a:cubicBezTo>
                    <a:pt x="151" y="0"/>
                    <a:pt x="171" y="1"/>
                    <a:pt x="180" y="9"/>
                  </a:cubicBezTo>
                  <a:cubicBezTo>
                    <a:pt x="180" y="27"/>
                    <a:pt x="180" y="27"/>
                    <a:pt x="180" y="27"/>
                  </a:cubicBezTo>
                  <a:cubicBezTo>
                    <a:pt x="79" y="27"/>
                    <a:pt x="79" y="27"/>
                    <a:pt x="79" y="27"/>
                  </a:cubicBezTo>
                  <a:cubicBezTo>
                    <a:pt x="38" y="27"/>
                    <a:pt x="31" y="52"/>
                    <a:pt x="31" y="88"/>
                  </a:cubicBezTo>
                  <a:cubicBezTo>
                    <a:pt x="31" y="173"/>
                    <a:pt x="31" y="173"/>
                    <a:pt x="31" y="173"/>
                  </a:cubicBezTo>
                  <a:cubicBezTo>
                    <a:pt x="31" y="208"/>
                    <a:pt x="38" y="233"/>
                    <a:pt x="79" y="233"/>
                  </a:cubicBezTo>
                  <a:cubicBezTo>
                    <a:pt x="180" y="233"/>
                    <a:pt x="180" y="233"/>
                    <a:pt x="180" y="233"/>
                  </a:cubicBezTo>
                  <a:cubicBezTo>
                    <a:pt x="180" y="251"/>
                    <a:pt x="180" y="251"/>
                    <a:pt x="180" y="251"/>
                  </a:cubicBezTo>
                  <a:cubicBezTo>
                    <a:pt x="171" y="259"/>
                    <a:pt x="151" y="260"/>
                    <a:pt x="139" y="260"/>
                  </a:cubicBez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5" name="Google Shape;55;p27"/>
            <p:cNvSpPr/>
            <p:nvPr/>
          </p:nvSpPr>
          <p:spPr>
            <a:xfrm>
              <a:off x="1672" y="4916"/>
              <a:ext cx="373" cy="465"/>
            </a:xfrm>
            <a:custGeom>
              <a:rect b="b" l="l" r="r" t="t"/>
              <a:pathLst>
                <a:path extrusionOk="0" h="198" w="159">
                  <a:moveTo>
                    <a:pt x="133" y="105"/>
                  </a:moveTo>
                  <a:cubicBezTo>
                    <a:pt x="29" y="105"/>
                    <a:pt x="29" y="105"/>
                    <a:pt x="29" y="105"/>
                  </a:cubicBezTo>
                  <a:cubicBezTo>
                    <a:pt x="29" y="139"/>
                    <a:pt x="29" y="139"/>
                    <a:pt x="29" y="139"/>
                  </a:cubicBezTo>
                  <a:cubicBezTo>
                    <a:pt x="29" y="162"/>
                    <a:pt x="38" y="174"/>
                    <a:pt x="66" y="174"/>
                  </a:cubicBezTo>
                  <a:cubicBezTo>
                    <a:pt x="153" y="174"/>
                    <a:pt x="153" y="174"/>
                    <a:pt x="153" y="174"/>
                  </a:cubicBezTo>
                  <a:cubicBezTo>
                    <a:pt x="153" y="188"/>
                    <a:pt x="153" y="188"/>
                    <a:pt x="153" y="188"/>
                  </a:cubicBezTo>
                  <a:cubicBezTo>
                    <a:pt x="146" y="194"/>
                    <a:pt x="131" y="198"/>
                    <a:pt x="115" y="198"/>
                  </a:cubicBezTo>
                  <a:cubicBezTo>
                    <a:pt x="66" y="198"/>
                    <a:pt x="66" y="198"/>
                    <a:pt x="66" y="198"/>
                  </a:cubicBezTo>
                  <a:cubicBezTo>
                    <a:pt x="32" y="198"/>
                    <a:pt x="0" y="183"/>
                    <a:pt x="0" y="137"/>
                  </a:cubicBezTo>
                  <a:cubicBezTo>
                    <a:pt x="0" y="66"/>
                    <a:pt x="0" y="66"/>
                    <a:pt x="0" y="66"/>
                  </a:cubicBezTo>
                  <a:cubicBezTo>
                    <a:pt x="0" y="13"/>
                    <a:pt x="32" y="0"/>
                    <a:pt x="73" y="0"/>
                  </a:cubicBezTo>
                  <a:cubicBezTo>
                    <a:pt x="90" y="0"/>
                    <a:pt x="90" y="0"/>
                    <a:pt x="90" y="0"/>
                  </a:cubicBezTo>
                  <a:cubicBezTo>
                    <a:pt x="127" y="0"/>
                    <a:pt x="159" y="12"/>
                    <a:pt x="159" y="62"/>
                  </a:cubicBezTo>
                  <a:cubicBezTo>
                    <a:pt x="159" y="100"/>
                    <a:pt x="159" y="100"/>
                    <a:pt x="159" y="100"/>
                  </a:cubicBezTo>
                  <a:lnTo>
                    <a:pt x="133" y="105"/>
                  </a:lnTo>
                  <a:close/>
                  <a:moveTo>
                    <a:pt x="130" y="56"/>
                  </a:moveTo>
                  <a:cubicBezTo>
                    <a:pt x="130" y="30"/>
                    <a:pt x="117" y="24"/>
                    <a:pt x="93" y="24"/>
                  </a:cubicBezTo>
                  <a:cubicBezTo>
                    <a:pt x="67" y="24"/>
                    <a:pt x="67" y="24"/>
                    <a:pt x="67" y="24"/>
                  </a:cubicBezTo>
                  <a:cubicBezTo>
                    <a:pt x="39" y="24"/>
                    <a:pt x="29" y="37"/>
                    <a:pt x="29" y="60"/>
                  </a:cubicBezTo>
                  <a:cubicBezTo>
                    <a:pt x="29" y="83"/>
                    <a:pt x="29" y="83"/>
                    <a:pt x="29" y="83"/>
                  </a:cubicBezTo>
                  <a:cubicBezTo>
                    <a:pt x="130" y="83"/>
                    <a:pt x="130" y="83"/>
                    <a:pt x="130" y="83"/>
                  </a:cubicBezTo>
                  <a:lnTo>
                    <a:pt x="130" y="5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6" name="Google Shape;56;p27"/>
            <p:cNvSpPr/>
            <p:nvPr/>
          </p:nvSpPr>
          <p:spPr>
            <a:xfrm>
              <a:off x="2144" y="4916"/>
              <a:ext cx="366" cy="455"/>
            </a:xfrm>
            <a:custGeom>
              <a:rect b="b" l="l" r="r" t="t"/>
              <a:pathLst>
                <a:path extrusionOk="0" h="194" w="156">
                  <a:moveTo>
                    <a:pt x="127" y="194"/>
                  </a:moveTo>
                  <a:cubicBezTo>
                    <a:pt x="127" y="46"/>
                    <a:pt x="127" y="46"/>
                    <a:pt x="127" y="46"/>
                  </a:cubicBezTo>
                  <a:cubicBezTo>
                    <a:pt x="127" y="31"/>
                    <a:pt x="114" y="27"/>
                    <a:pt x="103" y="27"/>
                  </a:cubicBezTo>
                  <a:cubicBezTo>
                    <a:pt x="73" y="27"/>
                    <a:pt x="73" y="27"/>
                    <a:pt x="73" y="27"/>
                  </a:cubicBezTo>
                  <a:cubicBezTo>
                    <a:pt x="53" y="27"/>
                    <a:pt x="37" y="30"/>
                    <a:pt x="29" y="32"/>
                  </a:cubicBezTo>
                  <a:cubicBezTo>
                    <a:pt x="29" y="194"/>
                    <a:pt x="29" y="194"/>
                    <a:pt x="29"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8" y="0"/>
                    <a:pt x="108" y="0"/>
                    <a:pt x="108" y="0"/>
                  </a:cubicBezTo>
                  <a:cubicBezTo>
                    <a:pt x="133" y="0"/>
                    <a:pt x="156" y="11"/>
                    <a:pt x="156" y="43"/>
                  </a:cubicBezTo>
                  <a:cubicBezTo>
                    <a:pt x="156" y="194"/>
                    <a:pt x="156" y="194"/>
                    <a:pt x="156" y="194"/>
                  </a:cubicBezTo>
                  <a:lnTo>
                    <a:pt x="127" y="194"/>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7" name="Google Shape;57;p27"/>
            <p:cNvSpPr/>
            <p:nvPr/>
          </p:nvSpPr>
          <p:spPr>
            <a:xfrm>
              <a:off x="2597" y="4805"/>
              <a:ext cx="301" cy="576"/>
            </a:xfrm>
            <a:custGeom>
              <a:rect b="b" l="l" r="r" t="t"/>
              <a:pathLst>
                <a:path extrusionOk="0" h="245" w="128">
                  <a:moveTo>
                    <a:pt x="86" y="245"/>
                  </a:moveTo>
                  <a:cubicBezTo>
                    <a:pt x="53" y="245"/>
                    <a:pt x="34" y="237"/>
                    <a:pt x="34" y="205"/>
                  </a:cubicBezTo>
                  <a:cubicBezTo>
                    <a:pt x="34" y="79"/>
                    <a:pt x="34" y="79"/>
                    <a:pt x="34" y="79"/>
                  </a:cubicBezTo>
                  <a:cubicBezTo>
                    <a:pt x="0" y="79"/>
                    <a:pt x="0" y="79"/>
                    <a:pt x="0" y="79"/>
                  </a:cubicBezTo>
                  <a:cubicBezTo>
                    <a:pt x="0" y="57"/>
                    <a:pt x="0" y="57"/>
                    <a:pt x="0" y="57"/>
                  </a:cubicBezTo>
                  <a:cubicBezTo>
                    <a:pt x="34" y="57"/>
                    <a:pt x="34" y="57"/>
                    <a:pt x="34" y="57"/>
                  </a:cubicBezTo>
                  <a:cubicBezTo>
                    <a:pt x="34" y="4"/>
                    <a:pt x="34" y="4"/>
                    <a:pt x="34" y="4"/>
                  </a:cubicBezTo>
                  <a:cubicBezTo>
                    <a:pt x="63" y="0"/>
                    <a:pt x="63" y="0"/>
                    <a:pt x="63" y="0"/>
                  </a:cubicBezTo>
                  <a:cubicBezTo>
                    <a:pt x="63" y="57"/>
                    <a:pt x="63" y="57"/>
                    <a:pt x="63" y="57"/>
                  </a:cubicBezTo>
                  <a:cubicBezTo>
                    <a:pt x="128" y="57"/>
                    <a:pt x="128" y="57"/>
                    <a:pt x="128" y="57"/>
                  </a:cubicBezTo>
                  <a:cubicBezTo>
                    <a:pt x="128" y="79"/>
                    <a:pt x="128" y="79"/>
                    <a:pt x="128" y="79"/>
                  </a:cubicBezTo>
                  <a:cubicBezTo>
                    <a:pt x="63" y="79"/>
                    <a:pt x="63" y="79"/>
                    <a:pt x="63" y="79"/>
                  </a:cubicBezTo>
                  <a:cubicBezTo>
                    <a:pt x="63" y="201"/>
                    <a:pt x="63" y="201"/>
                    <a:pt x="63" y="201"/>
                  </a:cubicBezTo>
                  <a:cubicBezTo>
                    <a:pt x="63" y="210"/>
                    <a:pt x="64" y="222"/>
                    <a:pt x="81" y="222"/>
                  </a:cubicBezTo>
                  <a:cubicBezTo>
                    <a:pt x="128" y="222"/>
                    <a:pt x="128" y="222"/>
                    <a:pt x="128" y="222"/>
                  </a:cubicBezTo>
                  <a:cubicBezTo>
                    <a:pt x="128" y="238"/>
                    <a:pt x="128" y="238"/>
                    <a:pt x="128" y="238"/>
                  </a:cubicBezTo>
                  <a:cubicBezTo>
                    <a:pt x="120" y="243"/>
                    <a:pt x="99" y="245"/>
                    <a:pt x="86" y="245"/>
                  </a:cubicBez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8" name="Google Shape;58;p27"/>
            <p:cNvSpPr/>
            <p:nvPr/>
          </p:nvSpPr>
          <p:spPr>
            <a:xfrm>
              <a:off x="2980" y="4920"/>
              <a:ext cx="261" cy="451"/>
            </a:xfrm>
            <a:custGeom>
              <a:rect b="b" l="l" r="r" t="t"/>
              <a:pathLst>
                <a:path extrusionOk="0" h="192" w="111">
                  <a:moveTo>
                    <a:pt x="87" y="26"/>
                  </a:moveTo>
                  <a:cubicBezTo>
                    <a:pt x="59" y="26"/>
                    <a:pt x="42" y="31"/>
                    <a:pt x="29" y="36"/>
                  </a:cubicBezTo>
                  <a:cubicBezTo>
                    <a:pt x="29" y="192"/>
                    <a:pt x="29" y="192"/>
                    <a:pt x="29" y="192"/>
                  </a:cubicBezTo>
                  <a:cubicBezTo>
                    <a:pt x="0" y="192"/>
                    <a:pt x="0" y="192"/>
                    <a:pt x="0" y="192"/>
                  </a:cubicBezTo>
                  <a:cubicBezTo>
                    <a:pt x="0" y="3"/>
                    <a:pt x="0" y="3"/>
                    <a:pt x="0" y="3"/>
                  </a:cubicBezTo>
                  <a:cubicBezTo>
                    <a:pt x="27" y="3"/>
                    <a:pt x="27" y="3"/>
                    <a:pt x="27" y="3"/>
                  </a:cubicBezTo>
                  <a:cubicBezTo>
                    <a:pt x="29" y="18"/>
                    <a:pt x="29" y="18"/>
                    <a:pt x="29" y="18"/>
                  </a:cubicBezTo>
                  <a:cubicBezTo>
                    <a:pt x="41" y="8"/>
                    <a:pt x="66" y="0"/>
                    <a:pt x="84" y="0"/>
                  </a:cubicBezTo>
                  <a:cubicBezTo>
                    <a:pt x="89" y="0"/>
                    <a:pt x="102" y="0"/>
                    <a:pt x="111" y="1"/>
                  </a:cubicBezTo>
                  <a:cubicBezTo>
                    <a:pt x="111" y="26"/>
                    <a:pt x="111" y="26"/>
                    <a:pt x="111" y="26"/>
                  </a:cubicBezTo>
                  <a:lnTo>
                    <a:pt x="87" y="2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59" name="Google Shape;59;p27"/>
            <p:cNvSpPr/>
            <p:nvPr/>
          </p:nvSpPr>
          <p:spPr>
            <a:xfrm>
              <a:off x="3295" y="4916"/>
              <a:ext cx="369" cy="465"/>
            </a:xfrm>
            <a:custGeom>
              <a:rect b="b" l="l" r="r" t="t"/>
              <a:pathLst>
                <a:path extrusionOk="0" h="198" w="157">
                  <a:moveTo>
                    <a:pt x="132" y="194"/>
                  </a:moveTo>
                  <a:cubicBezTo>
                    <a:pt x="129" y="176"/>
                    <a:pt x="129" y="176"/>
                    <a:pt x="129" y="176"/>
                  </a:cubicBezTo>
                  <a:cubicBezTo>
                    <a:pt x="128" y="176"/>
                    <a:pt x="128" y="176"/>
                    <a:pt x="128" y="176"/>
                  </a:cubicBezTo>
                  <a:cubicBezTo>
                    <a:pt x="122" y="188"/>
                    <a:pt x="109" y="198"/>
                    <a:pt x="86" y="198"/>
                  </a:cubicBezTo>
                  <a:cubicBezTo>
                    <a:pt x="49" y="198"/>
                    <a:pt x="49" y="198"/>
                    <a:pt x="49" y="198"/>
                  </a:cubicBezTo>
                  <a:cubicBezTo>
                    <a:pt x="21" y="198"/>
                    <a:pt x="0" y="182"/>
                    <a:pt x="0" y="155"/>
                  </a:cubicBezTo>
                  <a:cubicBezTo>
                    <a:pt x="0" y="134"/>
                    <a:pt x="0" y="134"/>
                    <a:pt x="0" y="134"/>
                  </a:cubicBezTo>
                  <a:cubicBezTo>
                    <a:pt x="0" y="98"/>
                    <a:pt x="21" y="83"/>
                    <a:pt x="54" y="83"/>
                  </a:cubicBezTo>
                  <a:cubicBezTo>
                    <a:pt x="124" y="83"/>
                    <a:pt x="124" y="83"/>
                    <a:pt x="124" y="83"/>
                  </a:cubicBezTo>
                  <a:cubicBezTo>
                    <a:pt x="124" y="51"/>
                    <a:pt x="124" y="51"/>
                    <a:pt x="124" y="51"/>
                  </a:cubicBezTo>
                  <a:cubicBezTo>
                    <a:pt x="124" y="30"/>
                    <a:pt x="113" y="27"/>
                    <a:pt x="94" y="27"/>
                  </a:cubicBezTo>
                  <a:cubicBezTo>
                    <a:pt x="13" y="27"/>
                    <a:pt x="13" y="27"/>
                    <a:pt x="13" y="27"/>
                  </a:cubicBezTo>
                  <a:cubicBezTo>
                    <a:pt x="13" y="9"/>
                    <a:pt x="13" y="9"/>
                    <a:pt x="13" y="9"/>
                  </a:cubicBezTo>
                  <a:cubicBezTo>
                    <a:pt x="23" y="2"/>
                    <a:pt x="45" y="0"/>
                    <a:pt x="57" y="0"/>
                  </a:cubicBezTo>
                  <a:cubicBezTo>
                    <a:pt x="98" y="0"/>
                    <a:pt x="98" y="0"/>
                    <a:pt x="98" y="0"/>
                  </a:cubicBezTo>
                  <a:cubicBezTo>
                    <a:pt x="128" y="0"/>
                    <a:pt x="153" y="11"/>
                    <a:pt x="153" y="48"/>
                  </a:cubicBezTo>
                  <a:cubicBezTo>
                    <a:pt x="153" y="131"/>
                    <a:pt x="153" y="131"/>
                    <a:pt x="153" y="131"/>
                  </a:cubicBezTo>
                  <a:cubicBezTo>
                    <a:pt x="153" y="161"/>
                    <a:pt x="155" y="175"/>
                    <a:pt x="157" y="194"/>
                  </a:cubicBezTo>
                  <a:lnTo>
                    <a:pt x="132" y="194"/>
                  </a:lnTo>
                  <a:close/>
                  <a:moveTo>
                    <a:pt x="124" y="105"/>
                  </a:moveTo>
                  <a:cubicBezTo>
                    <a:pt x="56" y="105"/>
                    <a:pt x="56" y="105"/>
                    <a:pt x="56" y="105"/>
                  </a:cubicBezTo>
                  <a:cubicBezTo>
                    <a:pt x="39" y="105"/>
                    <a:pt x="29" y="110"/>
                    <a:pt x="29" y="129"/>
                  </a:cubicBezTo>
                  <a:cubicBezTo>
                    <a:pt x="29" y="152"/>
                    <a:pt x="29" y="152"/>
                    <a:pt x="29" y="152"/>
                  </a:cubicBezTo>
                  <a:cubicBezTo>
                    <a:pt x="29" y="168"/>
                    <a:pt x="41" y="174"/>
                    <a:pt x="55" y="174"/>
                  </a:cubicBezTo>
                  <a:cubicBezTo>
                    <a:pt x="93" y="174"/>
                    <a:pt x="93" y="174"/>
                    <a:pt x="93" y="174"/>
                  </a:cubicBezTo>
                  <a:cubicBezTo>
                    <a:pt x="109" y="174"/>
                    <a:pt x="124" y="167"/>
                    <a:pt x="124" y="143"/>
                  </a:cubicBezTo>
                  <a:lnTo>
                    <a:pt x="124" y="105"/>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0" name="Google Shape;60;p27"/>
            <p:cNvSpPr txBox="1"/>
            <p:nvPr/>
          </p:nvSpPr>
          <p:spPr>
            <a:xfrm>
              <a:off x="3768" y="4752"/>
              <a:ext cx="70" cy="612"/>
            </a:xfrm>
            <a:prstGeom prst="rect">
              <a:avLst/>
            </a:pr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1" name="Google Shape;61;p27"/>
            <p:cNvSpPr/>
            <p:nvPr/>
          </p:nvSpPr>
          <p:spPr>
            <a:xfrm>
              <a:off x="4174" y="4779"/>
              <a:ext cx="454" cy="592"/>
            </a:xfrm>
            <a:custGeom>
              <a:rect b="b" l="l" r="r" t="t"/>
              <a:pathLst>
                <a:path extrusionOk="0" h="252" w="193">
                  <a:moveTo>
                    <a:pt x="110" y="252"/>
                  </a:moveTo>
                  <a:cubicBezTo>
                    <a:pt x="0" y="252"/>
                    <a:pt x="0" y="252"/>
                    <a:pt x="0" y="252"/>
                  </a:cubicBezTo>
                  <a:cubicBezTo>
                    <a:pt x="0" y="0"/>
                    <a:pt x="0" y="0"/>
                    <a:pt x="0" y="0"/>
                  </a:cubicBezTo>
                  <a:cubicBezTo>
                    <a:pt x="111" y="0"/>
                    <a:pt x="111" y="0"/>
                    <a:pt x="111" y="0"/>
                  </a:cubicBezTo>
                  <a:cubicBezTo>
                    <a:pt x="163" y="0"/>
                    <a:pt x="193" y="23"/>
                    <a:pt x="193" y="79"/>
                  </a:cubicBezTo>
                  <a:cubicBezTo>
                    <a:pt x="193" y="171"/>
                    <a:pt x="193" y="171"/>
                    <a:pt x="193" y="171"/>
                  </a:cubicBezTo>
                  <a:cubicBezTo>
                    <a:pt x="193" y="230"/>
                    <a:pt x="163" y="252"/>
                    <a:pt x="110" y="252"/>
                  </a:cubicBezTo>
                  <a:close/>
                  <a:moveTo>
                    <a:pt x="162" y="82"/>
                  </a:moveTo>
                  <a:cubicBezTo>
                    <a:pt x="162" y="42"/>
                    <a:pt x="145" y="24"/>
                    <a:pt x="107" y="24"/>
                  </a:cubicBezTo>
                  <a:cubicBezTo>
                    <a:pt x="31" y="24"/>
                    <a:pt x="31" y="24"/>
                    <a:pt x="31" y="24"/>
                  </a:cubicBezTo>
                  <a:cubicBezTo>
                    <a:pt x="31" y="228"/>
                    <a:pt x="31" y="228"/>
                    <a:pt x="31" y="228"/>
                  </a:cubicBezTo>
                  <a:cubicBezTo>
                    <a:pt x="108" y="228"/>
                    <a:pt x="108" y="228"/>
                    <a:pt x="108" y="228"/>
                  </a:cubicBezTo>
                  <a:cubicBezTo>
                    <a:pt x="147" y="228"/>
                    <a:pt x="162" y="211"/>
                    <a:pt x="162" y="170"/>
                  </a:cubicBezTo>
                  <a:lnTo>
                    <a:pt x="162" y="82"/>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2" name="Google Shape;62;p27"/>
            <p:cNvSpPr/>
            <p:nvPr/>
          </p:nvSpPr>
          <p:spPr>
            <a:xfrm>
              <a:off x="4722" y="4916"/>
              <a:ext cx="373" cy="465"/>
            </a:xfrm>
            <a:custGeom>
              <a:rect b="b" l="l" r="r" t="t"/>
              <a:pathLst>
                <a:path extrusionOk="0" h="198" w="159">
                  <a:moveTo>
                    <a:pt x="134" y="105"/>
                  </a:moveTo>
                  <a:cubicBezTo>
                    <a:pt x="29" y="105"/>
                    <a:pt x="29" y="105"/>
                    <a:pt x="29" y="105"/>
                  </a:cubicBezTo>
                  <a:cubicBezTo>
                    <a:pt x="29" y="139"/>
                    <a:pt x="29" y="139"/>
                    <a:pt x="29" y="139"/>
                  </a:cubicBezTo>
                  <a:cubicBezTo>
                    <a:pt x="29" y="162"/>
                    <a:pt x="38" y="174"/>
                    <a:pt x="67" y="174"/>
                  </a:cubicBezTo>
                  <a:cubicBezTo>
                    <a:pt x="154" y="174"/>
                    <a:pt x="154" y="174"/>
                    <a:pt x="154" y="174"/>
                  </a:cubicBezTo>
                  <a:cubicBezTo>
                    <a:pt x="154" y="188"/>
                    <a:pt x="154" y="188"/>
                    <a:pt x="154" y="188"/>
                  </a:cubicBezTo>
                  <a:cubicBezTo>
                    <a:pt x="146" y="194"/>
                    <a:pt x="131" y="198"/>
                    <a:pt x="115" y="198"/>
                  </a:cubicBezTo>
                  <a:cubicBezTo>
                    <a:pt x="66" y="198"/>
                    <a:pt x="66" y="198"/>
                    <a:pt x="66" y="198"/>
                  </a:cubicBezTo>
                  <a:cubicBezTo>
                    <a:pt x="32" y="198"/>
                    <a:pt x="0" y="183"/>
                    <a:pt x="0" y="137"/>
                  </a:cubicBezTo>
                  <a:cubicBezTo>
                    <a:pt x="0" y="66"/>
                    <a:pt x="0" y="66"/>
                    <a:pt x="0" y="66"/>
                  </a:cubicBezTo>
                  <a:cubicBezTo>
                    <a:pt x="0" y="13"/>
                    <a:pt x="32" y="0"/>
                    <a:pt x="73" y="0"/>
                  </a:cubicBezTo>
                  <a:cubicBezTo>
                    <a:pt x="90" y="0"/>
                    <a:pt x="90" y="0"/>
                    <a:pt x="90" y="0"/>
                  </a:cubicBezTo>
                  <a:cubicBezTo>
                    <a:pt x="127" y="0"/>
                    <a:pt x="159" y="12"/>
                    <a:pt x="159" y="62"/>
                  </a:cubicBezTo>
                  <a:cubicBezTo>
                    <a:pt x="159" y="100"/>
                    <a:pt x="159" y="100"/>
                    <a:pt x="159" y="100"/>
                  </a:cubicBezTo>
                  <a:lnTo>
                    <a:pt x="134" y="105"/>
                  </a:lnTo>
                  <a:close/>
                  <a:moveTo>
                    <a:pt x="131" y="56"/>
                  </a:moveTo>
                  <a:cubicBezTo>
                    <a:pt x="131" y="30"/>
                    <a:pt x="117" y="24"/>
                    <a:pt x="93" y="24"/>
                  </a:cubicBezTo>
                  <a:cubicBezTo>
                    <a:pt x="67" y="24"/>
                    <a:pt x="67" y="24"/>
                    <a:pt x="67" y="24"/>
                  </a:cubicBezTo>
                  <a:cubicBezTo>
                    <a:pt x="39" y="24"/>
                    <a:pt x="29" y="37"/>
                    <a:pt x="29" y="60"/>
                  </a:cubicBezTo>
                  <a:cubicBezTo>
                    <a:pt x="29" y="83"/>
                    <a:pt x="29" y="83"/>
                    <a:pt x="29" y="83"/>
                  </a:cubicBezTo>
                  <a:cubicBezTo>
                    <a:pt x="131" y="83"/>
                    <a:pt x="131" y="83"/>
                    <a:pt x="131" y="83"/>
                  </a:cubicBezTo>
                  <a:lnTo>
                    <a:pt x="131" y="56"/>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3" name="Google Shape;63;p27"/>
            <p:cNvSpPr/>
            <p:nvPr/>
          </p:nvSpPr>
          <p:spPr>
            <a:xfrm>
              <a:off x="5194" y="4916"/>
              <a:ext cx="366" cy="455"/>
            </a:xfrm>
            <a:custGeom>
              <a:rect b="b" l="l" r="r" t="t"/>
              <a:pathLst>
                <a:path extrusionOk="0" h="194" w="156">
                  <a:moveTo>
                    <a:pt x="127" y="194"/>
                  </a:moveTo>
                  <a:cubicBezTo>
                    <a:pt x="127" y="46"/>
                    <a:pt x="127" y="46"/>
                    <a:pt x="127" y="46"/>
                  </a:cubicBezTo>
                  <a:cubicBezTo>
                    <a:pt x="127" y="31"/>
                    <a:pt x="114" y="27"/>
                    <a:pt x="103" y="27"/>
                  </a:cubicBezTo>
                  <a:cubicBezTo>
                    <a:pt x="73" y="27"/>
                    <a:pt x="73" y="27"/>
                    <a:pt x="73" y="27"/>
                  </a:cubicBezTo>
                  <a:cubicBezTo>
                    <a:pt x="53" y="27"/>
                    <a:pt x="37" y="30"/>
                    <a:pt x="30" y="32"/>
                  </a:cubicBezTo>
                  <a:cubicBezTo>
                    <a:pt x="30" y="194"/>
                    <a:pt x="30" y="194"/>
                    <a:pt x="30"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9" y="0"/>
                    <a:pt x="109" y="0"/>
                    <a:pt x="109" y="0"/>
                  </a:cubicBezTo>
                  <a:cubicBezTo>
                    <a:pt x="133" y="0"/>
                    <a:pt x="156" y="11"/>
                    <a:pt x="156" y="43"/>
                  </a:cubicBezTo>
                  <a:cubicBezTo>
                    <a:pt x="156" y="194"/>
                    <a:pt x="156" y="194"/>
                    <a:pt x="156" y="194"/>
                  </a:cubicBezTo>
                  <a:lnTo>
                    <a:pt x="127" y="194"/>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4" name="Google Shape;64;p27"/>
            <p:cNvSpPr/>
            <p:nvPr/>
          </p:nvSpPr>
          <p:spPr>
            <a:xfrm>
              <a:off x="5676" y="4916"/>
              <a:ext cx="615" cy="455"/>
            </a:xfrm>
            <a:custGeom>
              <a:rect b="b" l="l" r="r" t="t"/>
              <a:pathLst>
                <a:path extrusionOk="0" h="194" w="262">
                  <a:moveTo>
                    <a:pt x="233" y="194"/>
                  </a:moveTo>
                  <a:cubicBezTo>
                    <a:pt x="233" y="46"/>
                    <a:pt x="233" y="46"/>
                    <a:pt x="233" y="46"/>
                  </a:cubicBezTo>
                  <a:cubicBezTo>
                    <a:pt x="233" y="31"/>
                    <a:pt x="220" y="27"/>
                    <a:pt x="208" y="27"/>
                  </a:cubicBezTo>
                  <a:cubicBezTo>
                    <a:pt x="189" y="27"/>
                    <a:pt x="189" y="27"/>
                    <a:pt x="189" y="27"/>
                  </a:cubicBezTo>
                  <a:cubicBezTo>
                    <a:pt x="170" y="27"/>
                    <a:pt x="153" y="30"/>
                    <a:pt x="145" y="32"/>
                  </a:cubicBezTo>
                  <a:cubicBezTo>
                    <a:pt x="145" y="194"/>
                    <a:pt x="145" y="194"/>
                    <a:pt x="145" y="194"/>
                  </a:cubicBezTo>
                  <a:cubicBezTo>
                    <a:pt x="116" y="194"/>
                    <a:pt x="116" y="194"/>
                    <a:pt x="116" y="194"/>
                  </a:cubicBezTo>
                  <a:cubicBezTo>
                    <a:pt x="116" y="46"/>
                    <a:pt x="116" y="46"/>
                    <a:pt x="116" y="46"/>
                  </a:cubicBezTo>
                  <a:cubicBezTo>
                    <a:pt x="116" y="31"/>
                    <a:pt x="103" y="27"/>
                    <a:pt x="92" y="27"/>
                  </a:cubicBezTo>
                  <a:cubicBezTo>
                    <a:pt x="70" y="27"/>
                    <a:pt x="70" y="27"/>
                    <a:pt x="70" y="27"/>
                  </a:cubicBezTo>
                  <a:cubicBezTo>
                    <a:pt x="53" y="27"/>
                    <a:pt x="39" y="30"/>
                    <a:pt x="29" y="32"/>
                  </a:cubicBezTo>
                  <a:cubicBezTo>
                    <a:pt x="29" y="194"/>
                    <a:pt x="29" y="194"/>
                    <a:pt x="29" y="194"/>
                  </a:cubicBezTo>
                  <a:cubicBezTo>
                    <a:pt x="0" y="194"/>
                    <a:pt x="0" y="194"/>
                    <a:pt x="0" y="194"/>
                  </a:cubicBezTo>
                  <a:cubicBezTo>
                    <a:pt x="0" y="5"/>
                    <a:pt x="0" y="5"/>
                    <a:pt x="0" y="5"/>
                  </a:cubicBezTo>
                  <a:cubicBezTo>
                    <a:pt x="27" y="5"/>
                    <a:pt x="27" y="5"/>
                    <a:pt x="27" y="5"/>
                  </a:cubicBezTo>
                  <a:cubicBezTo>
                    <a:pt x="28" y="18"/>
                    <a:pt x="28" y="18"/>
                    <a:pt x="28" y="18"/>
                  </a:cubicBezTo>
                  <a:cubicBezTo>
                    <a:pt x="42" y="5"/>
                    <a:pt x="61" y="0"/>
                    <a:pt x="78" y="0"/>
                  </a:cubicBezTo>
                  <a:cubicBezTo>
                    <a:pt x="98" y="0"/>
                    <a:pt x="98" y="0"/>
                    <a:pt x="98" y="0"/>
                  </a:cubicBezTo>
                  <a:cubicBezTo>
                    <a:pt x="116" y="0"/>
                    <a:pt x="133" y="6"/>
                    <a:pt x="141" y="22"/>
                  </a:cubicBezTo>
                  <a:cubicBezTo>
                    <a:pt x="152" y="8"/>
                    <a:pt x="174" y="0"/>
                    <a:pt x="196" y="0"/>
                  </a:cubicBezTo>
                  <a:cubicBezTo>
                    <a:pt x="214" y="0"/>
                    <a:pt x="214" y="0"/>
                    <a:pt x="214" y="0"/>
                  </a:cubicBezTo>
                  <a:cubicBezTo>
                    <a:pt x="238" y="0"/>
                    <a:pt x="262" y="11"/>
                    <a:pt x="262" y="43"/>
                  </a:cubicBezTo>
                  <a:cubicBezTo>
                    <a:pt x="262" y="194"/>
                    <a:pt x="262" y="194"/>
                    <a:pt x="262" y="194"/>
                  </a:cubicBezTo>
                  <a:lnTo>
                    <a:pt x="233" y="194"/>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5" name="Google Shape;65;p27"/>
            <p:cNvSpPr/>
            <p:nvPr/>
          </p:nvSpPr>
          <p:spPr>
            <a:xfrm>
              <a:off x="6387" y="4916"/>
              <a:ext cx="369" cy="465"/>
            </a:xfrm>
            <a:custGeom>
              <a:rect b="b" l="l" r="r" t="t"/>
              <a:pathLst>
                <a:path extrusionOk="0" h="198" w="157">
                  <a:moveTo>
                    <a:pt x="131" y="194"/>
                  </a:moveTo>
                  <a:cubicBezTo>
                    <a:pt x="129" y="176"/>
                    <a:pt x="129" y="176"/>
                    <a:pt x="129" y="176"/>
                  </a:cubicBezTo>
                  <a:cubicBezTo>
                    <a:pt x="128" y="176"/>
                    <a:pt x="128" y="176"/>
                    <a:pt x="128" y="176"/>
                  </a:cubicBezTo>
                  <a:cubicBezTo>
                    <a:pt x="122" y="188"/>
                    <a:pt x="109" y="198"/>
                    <a:pt x="86" y="198"/>
                  </a:cubicBezTo>
                  <a:cubicBezTo>
                    <a:pt x="48" y="198"/>
                    <a:pt x="48" y="198"/>
                    <a:pt x="48" y="198"/>
                  </a:cubicBezTo>
                  <a:cubicBezTo>
                    <a:pt x="20" y="198"/>
                    <a:pt x="0" y="182"/>
                    <a:pt x="0" y="155"/>
                  </a:cubicBezTo>
                  <a:cubicBezTo>
                    <a:pt x="0" y="134"/>
                    <a:pt x="0" y="134"/>
                    <a:pt x="0" y="134"/>
                  </a:cubicBezTo>
                  <a:cubicBezTo>
                    <a:pt x="0" y="98"/>
                    <a:pt x="21" y="83"/>
                    <a:pt x="54" y="83"/>
                  </a:cubicBezTo>
                  <a:cubicBezTo>
                    <a:pt x="124" y="83"/>
                    <a:pt x="124" y="83"/>
                    <a:pt x="124" y="83"/>
                  </a:cubicBezTo>
                  <a:cubicBezTo>
                    <a:pt x="124" y="51"/>
                    <a:pt x="124" y="51"/>
                    <a:pt x="124" y="51"/>
                  </a:cubicBezTo>
                  <a:cubicBezTo>
                    <a:pt x="124" y="30"/>
                    <a:pt x="113" y="27"/>
                    <a:pt x="94" y="27"/>
                  </a:cubicBezTo>
                  <a:cubicBezTo>
                    <a:pt x="12" y="27"/>
                    <a:pt x="12" y="27"/>
                    <a:pt x="12" y="27"/>
                  </a:cubicBezTo>
                  <a:cubicBezTo>
                    <a:pt x="12" y="9"/>
                    <a:pt x="12" y="9"/>
                    <a:pt x="12" y="9"/>
                  </a:cubicBezTo>
                  <a:cubicBezTo>
                    <a:pt x="23" y="2"/>
                    <a:pt x="44" y="0"/>
                    <a:pt x="57" y="0"/>
                  </a:cubicBezTo>
                  <a:cubicBezTo>
                    <a:pt x="98" y="0"/>
                    <a:pt x="98" y="0"/>
                    <a:pt x="98" y="0"/>
                  </a:cubicBezTo>
                  <a:cubicBezTo>
                    <a:pt x="128" y="0"/>
                    <a:pt x="153" y="11"/>
                    <a:pt x="153" y="48"/>
                  </a:cubicBezTo>
                  <a:cubicBezTo>
                    <a:pt x="153" y="131"/>
                    <a:pt x="153" y="131"/>
                    <a:pt x="153" y="131"/>
                  </a:cubicBezTo>
                  <a:cubicBezTo>
                    <a:pt x="153" y="161"/>
                    <a:pt x="155" y="175"/>
                    <a:pt x="157" y="194"/>
                  </a:cubicBezTo>
                  <a:lnTo>
                    <a:pt x="131" y="194"/>
                  </a:lnTo>
                  <a:close/>
                  <a:moveTo>
                    <a:pt x="124" y="105"/>
                  </a:moveTo>
                  <a:cubicBezTo>
                    <a:pt x="56" y="105"/>
                    <a:pt x="56" y="105"/>
                    <a:pt x="56" y="105"/>
                  </a:cubicBezTo>
                  <a:cubicBezTo>
                    <a:pt x="39" y="105"/>
                    <a:pt x="29" y="110"/>
                    <a:pt x="29" y="129"/>
                  </a:cubicBezTo>
                  <a:cubicBezTo>
                    <a:pt x="29" y="152"/>
                    <a:pt x="29" y="152"/>
                    <a:pt x="29" y="152"/>
                  </a:cubicBezTo>
                  <a:cubicBezTo>
                    <a:pt x="29" y="168"/>
                    <a:pt x="41" y="174"/>
                    <a:pt x="55" y="174"/>
                  </a:cubicBezTo>
                  <a:cubicBezTo>
                    <a:pt x="93" y="174"/>
                    <a:pt x="93" y="174"/>
                    <a:pt x="93" y="174"/>
                  </a:cubicBezTo>
                  <a:cubicBezTo>
                    <a:pt x="109" y="174"/>
                    <a:pt x="124" y="167"/>
                    <a:pt x="124" y="143"/>
                  </a:cubicBezTo>
                  <a:lnTo>
                    <a:pt x="124" y="105"/>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6" name="Google Shape;66;p27"/>
            <p:cNvSpPr/>
            <p:nvPr/>
          </p:nvSpPr>
          <p:spPr>
            <a:xfrm>
              <a:off x="6862" y="4920"/>
              <a:ext cx="261" cy="451"/>
            </a:xfrm>
            <a:custGeom>
              <a:rect b="b" l="l" r="r" t="t"/>
              <a:pathLst>
                <a:path extrusionOk="0" h="192" w="111">
                  <a:moveTo>
                    <a:pt x="87" y="26"/>
                  </a:moveTo>
                  <a:cubicBezTo>
                    <a:pt x="59" y="26"/>
                    <a:pt x="42" y="31"/>
                    <a:pt x="30" y="36"/>
                  </a:cubicBezTo>
                  <a:cubicBezTo>
                    <a:pt x="30" y="192"/>
                    <a:pt x="30" y="192"/>
                    <a:pt x="30" y="192"/>
                  </a:cubicBezTo>
                  <a:cubicBezTo>
                    <a:pt x="0" y="192"/>
                    <a:pt x="0" y="192"/>
                    <a:pt x="0" y="192"/>
                  </a:cubicBezTo>
                  <a:cubicBezTo>
                    <a:pt x="0" y="3"/>
                    <a:pt x="0" y="3"/>
                    <a:pt x="0" y="3"/>
                  </a:cubicBezTo>
                  <a:cubicBezTo>
                    <a:pt x="27" y="3"/>
                    <a:pt x="27" y="3"/>
                    <a:pt x="27" y="3"/>
                  </a:cubicBezTo>
                  <a:cubicBezTo>
                    <a:pt x="29" y="18"/>
                    <a:pt x="29" y="18"/>
                    <a:pt x="29" y="18"/>
                  </a:cubicBezTo>
                  <a:cubicBezTo>
                    <a:pt x="42" y="8"/>
                    <a:pt x="66" y="0"/>
                    <a:pt x="84" y="0"/>
                  </a:cubicBezTo>
                  <a:cubicBezTo>
                    <a:pt x="89" y="0"/>
                    <a:pt x="102" y="0"/>
                    <a:pt x="111" y="1"/>
                  </a:cubicBezTo>
                  <a:cubicBezTo>
                    <a:pt x="111" y="26"/>
                    <a:pt x="111" y="26"/>
                    <a:pt x="111" y="26"/>
                  </a:cubicBezTo>
                  <a:lnTo>
                    <a:pt x="87" y="26"/>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7" name="Google Shape;67;p27"/>
            <p:cNvSpPr/>
            <p:nvPr/>
          </p:nvSpPr>
          <p:spPr>
            <a:xfrm>
              <a:off x="7208" y="4746"/>
              <a:ext cx="364" cy="625"/>
            </a:xfrm>
            <a:custGeom>
              <a:rect b="b" l="l" r="r" t="t"/>
              <a:pathLst>
                <a:path extrusionOk="0" h="625" w="364">
                  <a:moveTo>
                    <a:pt x="289" y="625"/>
                  </a:moveTo>
                  <a:lnTo>
                    <a:pt x="138" y="407"/>
                  </a:lnTo>
                  <a:lnTo>
                    <a:pt x="68" y="484"/>
                  </a:lnTo>
                  <a:lnTo>
                    <a:pt x="68" y="625"/>
                  </a:lnTo>
                  <a:lnTo>
                    <a:pt x="0" y="625"/>
                  </a:lnTo>
                  <a:lnTo>
                    <a:pt x="0" y="0"/>
                  </a:lnTo>
                  <a:lnTo>
                    <a:pt x="68" y="0"/>
                  </a:lnTo>
                  <a:lnTo>
                    <a:pt x="68" y="409"/>
                  </a:lnTo>
                  <a:lnTo>
                    <a:pt x="267" y="181"/>
                  </a:lnTo>
                  <a:lnTo>
                    <a:pt x="345" y="181"/>
                  </a:lnTo>
                  <a:lnTo>
                    <a:pt x="183" y="360"/>
                  </a:lnTo>
                  <a:lnTo>
                    <a:pt x="364" y="625"/>
                  </a:lnTo>
                  <a:lnTo>
                    <a:pt x="289" y="625"/>
                  </a:lnTo>
                  <a:close/>
                </a:path>
              </a:pathLst>
            </a:custGeom>
            <a:solidFill>
              <a:srgbClr val="3F30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8" name="Google Shape;68;p27"/>
            <p:cNvSpPr/>
            <p:nvPr/>
          </p:nvSpPr>
          <p:spPr>
            <a:xfrm>
              <a:off x="7833" y="4779"/>
              <a:ext cx="451" cy="592"/>
            </a:xfrm>
            <a:custGeom>
              <a:rect b="b" l="l" r="r" t="t"/>
              <a:pathLst>
                <a:path extrusionOk="0" h="252" w="192">
                  <a:moveTo>
                    <a:pt x="156" y="252"/>
                  </a:moveTo>
                  <a:cubicBezTo>
                    <a:pt x="82" y="148"/>
                    <a:pt x="82" y="148"/>
                    <a:pt x="82" y="148"/>
                  </a:cubicBezTo>
                  <a:cubicBezTo>
                    <a:pt x="31" y="148"/>
                    <a:pt x="31" y="148"/>
                    <a:pt x="31" y="148"/>
                  </a:cubicBezTo>
                  <a:cubicBezTo>
                    <a:pt x="31" y="252"/>
                    <a:pt x="31" y="252"/>
                    <a:pt x="31" y="252"/>
                  </a:cubicBezTo>
                  <a:cubicBezTo>
                    <a:pt x="0" y="252"/>
                    <a:pt x="0" y="252"/>
                    <a:pt x="0" y="252"/>
                  </a:cubicBezTo>
                  <a:cubicBezTo>
                    <a:pt x="0" y="0"/>
                    <a:pt x="0" y="0"/>
                    <a:pt x="0" y="0"/>
                  </a:cubicBezTo>
                  <a:cubicBezTo>
                    <a:pt x="120" y="0"/>
                    <a:pt x="120" y="0"/>
                    <a:pt x="120" y="0"/>
                  </a:cubicBezTo>
                  <a:cubicBezTo>
                    <a:pt x="165" y="0"/>
                    <a:pt x="184" y="17"/>
                    <a:pt x="184" y="54"/>
                  </a:cubicBezTo>
                  <a:cubicBezTo>
                    <a:pt x="184" y="96"/>
                    <a:pt x="184" y="96"/>
                    <a:pt x="184" y="96"/>
                  </a:cubicBezTo>
                  <a:cubicBezTo>
                    <a:pt x="184" y="131"/>
                    <a:pt x="160" y="148"/>
                    <a:pt x="127" y="148"/>
                  </a:cubicBezTo>
                  <a:cubicBezTo>
                    <a:pt x="117" y="148"/>
                    <a:pt x="117" y="148"/>
                    <a:pt x="117" y="148"/>
                  </a:cubicBezTo>
                  <a:cubicBezTo>
                    <a:pt x="192" y="252"/>
                    <a:pt x="192" y="252"/>
                    <a:pt x="192" y="252"/>
                  </a:cubicBezTo>
                  <a:lnTo>
                    <a:pt x="156" y="252"/>
                  </a:lnTo>
                  <a:close/>
                  <a:moveTo>
                    <a:pt x="154" y="57"/>
                  </a:moveTo>
                  <a:cubicBezTo>
                    <a:pt x="154" y="30"/>
                    <a:pt x="141" y="24"/>
                    <a:pt x="110" y="24"/>
                  </a:cubicBezTo>
                  <a:cubicBezTo>
                    <a:pt x="31" y="24"/>
                    <a:pt x="31" y="24"/>
                    <a:pt x="31" y="24"/>
                  </a:cubicBezTo>
                  <a:cubicBezTo>
                    <a:pt x="31" y="125"/>
                    <a:pt x="31" y="125"/>
                    <a:pt x="31" y="125"/>
                  </a:cubicBezTo>
                  <a:cubicBezTo>
                    <a:pt x="113" y="125"/>
                    <a:pt x="113" y="125"/>
                    <a:pt x="113" y="125"/>
                  </a:cubicBezTo>
                  <a:cubicBezTo>
                    <a:pt x="144" y="125"/>
                    <a:pt x="154" y="117"/>
                    <a:pt x="154" y="90"/>
                  </a:cubicBezTo>
                  <a:lnTo>
                    <a:pt x="154" y="57"/>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69" name="Google Shape;69;p27"/>
            <p:cNvSpPr/>
            <p:nvPr/>
          </p:nvSpPr>
          <p:spPr>
            <a:xfrm>
              <a:off x="8361" y="4916"/>
              <a:ext cx="371" cy="465"/>
            </a:xfrm>
            <a:custGeom>
              <a:rect b="b" l="l" r="r" t="t"/>
              <a:pathLst>
                <a:path extrusionOk="0" h="198" w="158">
                  <a:moveTo>
                    <a:pt x="133" y="105"/>
                  </a:moveTo>
                  <a:cubicBezTo>
                    <a:pt x="29" y="105"/>
                    <a:pt x="29" y="105"/>
                    <a:pt x="29" y="105"/>
                  </a:cubicBezTo>
                  <a:cubicBezTo>
                    <a:pt x="29" y="139"/>
                    <a:pt x="29" y="139"/>
                    <a:pt x="29" y="139"/>
                  </a:cubicBezTo>
                  <a:cubicBezTo>
                    <a:pt x="29" y="162"/>
                    <a:pt x="38" y="174"/>
                    <a:pt x="66" y="174"/>
                  </a:cubicBezTo>
                  <a:cubicBezTo>
                    <a:pt x="153" y="174"/>
                    <a:pt x="153" y="174"/>
                    <a:pt x="153" y="174"/>
                  </a:cubicBezTo>
                  <a:cubicBezTo>
                    <a:pt x="153" y="188"/>
                    <a:pt x="153" y="188"/>
                    <a:pt x="153" y="188"/>
                  </a:cubicBezTo>
                  <a:cubicBezTo>
                    <a:pt x="145" y="194"/>
                    <a:pt x="130" y="198"/>
                    <a:pt x="115" y="198"/>
                  </a:cubicBezTo>
                  <a:cubicBezTo>
                    <a:pt x="65" y="198"/>
                    <a:pt x="65" y="198"/>
                    <a:pt x="65" y="198"/>
                  </a:cubicBezTo>
                  <a:cubicBezTo>
                    <a:pt x="31" y="198"/>
                    <a:pt x="0" y="183"/>
                    <a:pt x="0" y="137"/>
                  </a:cubicBezTo>
                  <a:cubicBezTo>
                    <a:pt x="0" y="66"/>
                    <a:pt x="0" y="66"/>
                    <a:pt x="0" y="66"/>
                  </a:cubicBezTo>
                  <a:cubicBezTo>
                    <a:pt x="0" y="13"/>
                    <a:pt x="32" y="0"/>
                    <a:pt x="73" y="0"/>
                  </a:cubicBezTo>
                  <a:cubicBezTo>
                    <a:pt x="90" y="0"/>
                    <a:pt x="90" y="0"/>
                    <a:pt x="90" y="0"/>
                  </a:cubicBezTo>
                  <a:cubicBezTo>
                    <a:pt x="126" y="0"/>
                    <a:pt x="158" y="12"/>
                    <a:pt x="158" y="62"/>
                  </a:cubicBezTo>
                  <a:cubicBezTo>
                    <a:pt x="158" y="100"/>
                    <a:pt x="158" y="100"/>
                    <a:pt x="158" y="100"/>
                  </a:cubicBezTo>
                  <a:lnTo>
                    <a:pt x="133" y="105"/>
                  </a:lnTo>
                  <a:close/>
                  <a:moveTo>
                    <a:pt x="130" y="56"/>
                  </a:moveTo>
                  <a:cubicBezTo>
                    <a:pt x="130" y="30"/>
                    <a:pt x="116" y="24"/>
                    <a:pt x="92" y="24"/>
                  </a:cubicBezTo>
                  <a:cubicBezTo>
                    <a:pt x="67" y="24"/>
                    <a:pt x="67" y="24"/>
                    <a:pt x="67" y="24"/>
                  </a:cubicBezTo>
                  <a:cubicBezTo>
                    <a:pt x="39" y="24"/>
                    <a:pt x="29" y="37"/>
                    <a:pt x="29" y="60"/>
                  </a:cubicBezTo>
                  <a:cubicBezTo>
                    <a:pt x="29" y="83"/>
                    <a:pt x="29" y="83"/>
                    <a:pt x="29" y="83"/>
                  </a:cubicBezTo>
                  <a:cubicBezTo>
                    <a:pt x="130" y="83"/>
                    <a:pt x="130" y="83"/>
                    <a:pt x="130" y="83"/>
                  </a:cubicBezTo>
                  <a:lnTo>
                    <a:pt x="130" y="56"/>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70" name="Google Shape;70;p27"/>
            <p:cNvSpPr/>
            <p:nvPr/>
          </p:nvSpPr>
          <p:spPr>
            <a:xfrm>
              <a:off x="8826" y="4916"/>
              <a:ext cx="365" cy="643"/>
            </a:xfrm>
            <a:custGeom>
              <a:rect b="b" l="l" r="r" t="t"/>
              <a:pathLst>
                <a:path extrusionOk="0" h="274" w="155">
                  <a:moveTo>
                    <a:pt x="91" y="274"/>
                  </a:moveTo>
                  <a:cubicBezTo>
                    <a:pt x="47" y="274"/>
                    <a:pt x="47" y="274"/>
                    <a:pt x="47" y="274"/>
                  </a:cubicBezTo>
                  <a:cubicBezTo>
                    <a:pt x="35" y="274"/>
                    <a:pt x="15" y="273"/>
                    <a:pt x="5" y="265"/>
                  </a:cubicBezTo>
                  <a:cubicBezTo>
                    <a:pt x="5" y="248"/>
                    <a:pt x="5" y="248"/>
                    <a:pt x="5" y="248"/>
                  </a:cubicBezTo>
                  <a:cubicBezTo>
                    <a:pt x="95" y="248"/>
                    <a:pt x="95" y="248"/>
                    <a:pt x="95" y="248"/>
                  </a:cubicBezTo>
                  <a:cubicBezTo>
                    <a:pt x="118" y="248"/>
                    <a:pt x="126" y="237"/>
                    <a:pt x="126" y="214"/>
                  </a:cubicBezTo>
                  <a:cubicBezTo>
                    <a:pt x="126" y="172"/>
                    <a:pt x="126" y="172"/>
                    <a:pt x="126" y="172"/>
                  </a:cubicBezTo>
                  <a:cubicBezTo>
                    <a:pt x="112" y="186"/>
                    <a:pt x="95" y="190"/>
                    <a:pt x="76" y="190"/>
                  </a:cubicBezTo>
                  <a:cubicBezTo>
                    <a:pt x="50" y="190"/>
                    <a:pt x="50" y="190"/>
                    <a:pt x="50" y="190"/>
                  </a:cubicBezTo>
                  <a:cubicBezTo>
                    <a:pt x="17" y="190"/>
                    <a:pt x="0" y="177"/>
                    <a:pt x="0" y="143"/>
                  </a:cubicBezTo>
                  <a:cubicBezTo>
                    <a:pt x="0" y="53"/>
                    <a:pt x="0" y="53"/>
                    <a:pt x="0" y="53"/>
                  </a:cubicBezTo>
                  <a:cubicBezTo>
                    <a:pt x="0" y="18"/>
                    <a:pt x="23" y="0"/>
                    <a:pt x="56" y="0"/>
                  </a:cubicBezTo>
                  <a:cubicBezTo>
                    <a:pt x="84" y="0"/>
                    <a:pt x="84" y="0"/>
                    <a:pt x="84" y="0"/>
                  </a:cubicBezTo>
                  <a:cubicBezTo>
                    <a:pt x="99" y="0"/>
                    <a:pt x="119" y="7"/>
                    <a:pt x="128" y="19"/>
                  </a:cubicBezTo>
                  <a:cubicBezTo>
                    <a:pt x="132" y="5"/>
                    <a:pt x="132" y="5"/>
                    <a:pt x="132" y="5"/>
                  </a:cubicBezTo>
                  <a:cubicBezTo>
                    <a:pt x="155" y="5"/>
                    <a:pt x="155" y="5"/>
                    <a:pt x="155" y="5"/>
                  </a:cubicBezTo>
                  <a:cubicBezTo>
                    <a:pt x="155" y="212"/>
                    <a:pt x="155" y="212"/>
                    <a:pt x="155" y="212"/>
                  </a:cubicBezTo>
                  <a:cubicBezTo>
                    <a:pt x="155" y="256"/>
                    <a:pt x="134" y="274"/>
                    <a:pt x="91" y="274"/>
                  </a:cubicBezTo>
                  <a:close/>
                  <a:moveTo>
                    <a:pt x="126" y="38"/>
                  </a:moveTo>
                  <a:cubicBezTo>
                    <a:pt x="118" y="32"/>
                    <a:pt x="100" y="26"/>
                    <a:pt x="78" y="26"/>
                  </a:cubicBezTo>
                  <a:cubicBezTo>
                    <a:pt x="51" y="26"/>
                    <a:pt x="51" y="26"/>
                    <a:pt x="51" y="26"/>
                  </a:cubicBezTo>
                  <a:cubicBezTo>
                    <a:pt x="41" y="26"/>
                    <a:pt x="29" y="31"/>
                    <a:pt x="29" y="53"/>
                  </a:cubicBezTo>
                  <a:cubicBezTo>
                    <a:pt x="29" y="140"/>
                    <a:pt x="29" y="140"/>
                    <a:pt x="29" y="140"/>
                  </a:cubicBezTo>
                  <a:cubicBezTo>
                    <a:pt x="29" y="162"/>
                    <a:pt x="44" y="163"/>
                    <a:pt x="55" y="163"/>
                  </a:cubicBezTo>
                  <a:cubicBezTo>
                    <a:pt x="77" y="163"/>
                    <a:pt x="77" y="163"/>
                    <a:pt x="77" y="163"/>
                  </a:cubicBezTo>
                  <a:cubicBezTo>
                    <a:pt x="102" y="163"/>
                    <a:pt x="118" y="159"/>
                    <a:pt x="126" y="157"/>
                  </a:cubicBezTo>
                  <a:lnTo>
                    <a:pt x="126" y="38"/>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71" name="Google Shape;71;p27"/>
            <p:cNvSpPr/>
            <p:nvPr/>
          </p:nvSpPr>
          <p:spPr>
            <a:xfrm>
              <a:off x="9306" y="4746"/>
              <a:ext cx="68" cy="625"/>
            </a:xfrm>
            <a:custGeom>
              <a:rect b="b" l="l" r="r" t="t"/>
              <a:pathLst>
                <a:path extrusionOk="0" h="625" w="68">
                  <a:moveTo>
                    <a:pt x="0" y="85"/>
                  </a:moveTo>
                  <a:lnTo>
                    <a:pt x="0" y="0"/>
                  </a:lnTo>
                  <a:lnTo>
                    <a:pt x="68" y="0"/>
                  </a:lnTo>
                  <a:lnTo>
                    <a:pt x="68" y="85"/>
                  </a:lnTo>
                  <a:lnTo>
                    <a:pt x="0" y="85"/>
                  </a:lnTo>
                  <a:close/>
                  <a:moveTo>
                    <a:pt x="0" y="625"/>
                  </a:moveTo>
                  <a:lnTo>
                    <a:pt x="0" y="181"/>
                  </a:lnTo>
                  <a:lnTo>
                    <a:pt x="68" y="181"/>
                  </a:lnTo>
                  <a:lnTo>
                    <a:pt x="68" y="625"/>
                  </a:lnTo>
                  <a:lnTo>
                    <a:pt x="0" y="625"/>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72" name="Google Shape;72;p27"/>
            <p:cNvSpPr/>
            <p:nvPr/>
          </p:nvSpPr>
          <p:spPr>
            <a:xfrm>
              <a:off x="9480" y="4916"/>
              <a:ext cx="383" cy="465"/>
            </a:xfrm>
            <a:custGeom>
              <a:rect b="b" l="l" r="r" t="t"/>
              <a:pathLst>
                <a:path extrusionOk="0" h="198" w="163">
                  <a:moveTo>
                    <a:pt x="101" y="198"/>
                  </a:moveTo>
                  <a:cubicBezTo>
                    <a:pt x="65" y="198"/>
                    <a:pt x="65" y="198"/>
                    <a:pt x="65" y="198"/>
                  </a:cubicBezTo>
                  <a:cubicBezTo>
                    <a:pt x="25" y="198"/>
                    <a:pt x="0" y="178"/>
                    <a:pt x="0" y="137"/>
                  </a:cubicBezTo>
                  <a:cubicBezTo>
                    <a:pt x="0" y="62"/>
                    <a:pt x="0" y="62"/>
                    <a:pt x="0" y="62"/>
                  </a:cubicBezTo>
                  <a:cubicBezTo>
                    <a:pt x="0" y="21"/>
                    <a:pt x="25" y="0"/>
                    <a:pt x="65" y="0"/>
                  </a:cubicBezTo>
                  <a:cubicBezTo>
                    <a:pt x="101" y="0"/>
                    <a:pt x="101" y="0"/>
                    <a:pt x="101" y="0"/>
                  </a:cubicBezTo>
                  <a:cubicBezTo>
                    <a:pt x="141" y="0"/>
                    <a:pt x="163" y="24"/>
                    <a:pt x="163" y="64"/>
                  </a:cubicBezTo>
                  <a:cubicBezTo>
                    <a:pt x="163" y="135"/>
                    <a:pt x="163" y="135"/>
                    <a:pt x="163" y="135"/>
                  </a:cubicBezTo>
                  <a:cubicBezTo>
                    <a:pt x="163" y="174"/>
                    <a:pt x="141" y="198"/>
                    <a:pt x="101" y="198"/>
                  </a:cubicBezTo>
                  <a:close/>
                  <a:moveTo>
                    <a:pt x="134" y="58"/>
                  </a:moveTo>
                  <a:cubicBezTo>
                    <a:pt x="134" y="41"/>
                    <a:pt x="126" y="24"/>
                    <a:pt x="106" y="24"/>
                  </a:cubicBezTo>
                  <a:cubicBezTo>
                    <a:pt x="59" y="24"/>
                    <a:pt x="59" y="24"/>
                    <a:pt x="59" y="24"/>
                  </a:cubicBezTo>
                  <a:cubicBezTo>
                    <a:pt x="38" y="24"/>
                    <a:pt x="29" y="39"/>
                    <a:pt x="29" y="58"/>
                  </a:cubicBezTo>
                  <a:cubicBezTo>
                    <a:pt x="29" y="140"/>
                    <a:pt x="29" y="140"/>
                    <a:pt x="29" y="140"/>
                  </a:cubicBezTo>
                  <a:cubicBezTo>
                    <a:pt x="29" y="159"/>
                    <a:pt x="38" y="175"/>
                    <a:pt x="59" y="175"/>
                  </a:cubicBezTo>
                  <a:cubicBezTo>
                    <a:pt x="106" y="175"/>
                    <a:pt x="106" y="175"/>
                    <a:pt x="106" y="175"/>
                  </a:cubicBezTo>
                  <a:cubicBezTo>
                    <a:pt x="126" y="175"/>
                    <a:pt x="134" y="158"/>
                    <a:pt x="134" y="141"/>
                  </a:cubicBezTo>
                  <a:lnTo>
                    <a:pt x="134" y="58"/>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
          <p:nvSpPr>
            <p:cNvPr id="73" name="Google Shape;73;p27"/>
            <p:cNvSpPr/>
            <p:nvPr/>
          </p:nvSpPr>
          <p:spPr>
            <a:xfrm>
              <a:off x="9968" y="4916"/>
              <a:ext cx="367" cy="455"/>
            </a:xfrm>
            <a:custGeom>
              <a:rect b="b" l="l" r="r" t="t"/>
              <a:pathLst>
                <a:path extrusionOk="0" h="194" w="156">
                  <a:moveTo>
                    <a:pt x="127" y="194"/>
                  </a:moveTo>
                  <a:cubicBezTo>
                    <a:pt x="127" y="46"/>
                    <a:pt x="127" y="46"/>
                    <a:pt x="127" y="46"/>
                  </a:cubicBezTo>
                  <a:cubicBezTo>
                    <a:pt x="127" y="31"/>
                    <a:pt x="114" y="27"/>
                    <a:pt x="102" y="27"/>
                  </a:cubicBezTo>
                  <a:cubicBezTo>
                    <a:pt x="73" y="27"/>
                    <a:pt x="73" y="27"/>
                    <a:pt x="73" y="27"/>
                  </a:cubicBezTo>
                  <a:cubicBezTo>
                    <a:pt x="53" y="27"/>
                    <a:pt x="36" y="30"/>
                    <a:pt x="29" y="32"/>
                  </a:cubicBezTo>
                  <a:cubicBezTo>
                    <a:pt x="29" y="194"/>
                    <a:pt x="29" y="194"/>
                    <a:pt x="29" y="194"/>
                  </a:cubicBezTo>
                  <a:cubicBezTo>
                    <a:pt x="0" y="194"/>
                    <a:pt x="0" y="194"/>
                    <a:pt x="0" y="194"/>
                  </a:cubicBezTo>
                  <a:cubicBezTo>
                    <a:pt x="0" y="5"/>
                    <a:pt x="0" y="5"/>
                    <a:pt x="0" y="5"/>
                  </a:cubicBezTo>
                  <a:cubicBezTo>
                    <a:pt x="28" y="5"/>
                    <a:pt x="28" y="5"/>
                    <a:pt x="28" y="5"/>
                  </a:cubicBezTo>
                  <a:cubicBezTo>
                    <a:pt x="29" y="18"/>
                    <a:pt x="29" y="18"/>
                    <a:pt x="29" y="18"/>
                  </a:cubicBezTo>
                  <a:cubicBezTo>
                    <a:pt x="42" y="5"/>
                    <a:pt x="62" y="0"/>
                    <a:pt x="79" y="0"/>
                  </a:cubicBezTo>
                  <a:cubicBezTo>
                    <a:pt x="108" y="0"/>
                    <a:pt x="108" y="0"/>
                    <a:pt x="108" y="0"/>
                  </a:cubicBezTo>
                  <a:cubicBezTo>
                    <a:pt x="133" y="0"/>
                    <a:pt x="156" y="11"/>
                    <a:pt x="156" y="43"/>
                  </a:cubicBezTo>
                  <a:cubicBezTo>
                    <a:pt x="156" y="194"/>
                    <a:pt x="156" y="194"/>
                    <a:pt x="156" y="194"/>
                  </a:cubicBezTo>
                  <a:lnTo>
                    <a:pt x="127" y="194"/>
                  </a:lnTo>
                  <a:close/>
                </a:path>
              </a:pathLst>
            </a:custGeom>
            <a:solidFill>
              <a:srgbClr val="84715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lt1"/>
              </a:buClr>
              <a:buSzPts val="900"/>
              <a:buFont typeface="Verdana"/>
              <a:buNone/>
            </a:pPr>
            <a:r>
              <a:rPr b="1" i="0" lang="en-US" sz="900" u="none">
                <a:solidFill>
                  <a:schemeClr val="lt1"/>
                </a:solidFill>
                <a:latin typeface="Verdana"/>
                <a:ea typeface="Verdana"/>
                <a:cs typeface="Verdana"/>
                <a:sym typeface="Verdana"/>
              </a:rPr>
              <a:t>www.english.rm.dk</a:t>
            </a:r>
            <a:endParaRPr/>
          </a:p>
        </p:txBody>
      </p:sp>
      <p:sp>
        <p:nvSpPr>
          <p:cNvPr id="130" name="Google Shape;130;p1"/>
          <p:cNvSpPr txBox="1"/>
          <p:nvPr>
            <p:ph type="ctrTitle"/>
          </p:nvPr>
        </p:nvSpPr>
        <p:spPr>
          <a:xfrm>
            <a:off x="863600" y="3644900"/>
            <a:ext cx="7416800" cy="201612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4400"/>
              <a:buFont typeface="Verdana"/>
              <a:buNone/>
            </a:pPr>
            <a:r>
              <a:rPr b="1" i="0" lang="en-US" sz="4400" u="none">
                <a:solidFill>
                  <a:schemeClr val="dk1"/>
                </a:solidFill>
                <a:latin typeface="Verdana"/>
                <a:ea typeface="Verdana"/>
                <a:cs typeface="Verdana"/>
                <a:sym typeface="Verdana"/>
              </a:rPr>
              <a:t>A fogyatékosság fogalma és az ellátási kötelezettség</a:t>
            </a:r>
            <a:br>
              <a:rPr b="1" i="0" lang="en-US" sz="4400" u="none">
                <a:solidFill>
                  <a:schemeClr val="dk1"/>
                </a:solidFill>
                <a:latin typeface="Verdana"/>
                <a:ea typeface="Verdana"/>
                <a:cs typeface="Verdana"/>
                <a:sym typeface="Verdana"/>
              </a:rPr>
            </a:br>
            <a:r>
              <a:rPr b="1" i="0" lang="en-US" sz="4400" u="none">
                <a:solidFill>
                  <a:schemeClr val="dk1"/>
                </a:solidFill>
                <a:latin typeface="Verdana"/>
                <a:ea typeface="Verdana"/>
                <a:cs typeface="Verdana"/>
                <a:sym typeface="Verdana"/>
              </a:rPr>
              <a:t> </a:t>
            </a:r>
            <a:endParaRPr/>
          </a:p>
        </p:txBody>
      </p:sp>
      <p:pic>
        <p:nvPicPr>
          <p:cNvPr id="131" name="Google Shape;131;p1"/>
          <p:cNvPicPr preferRelativeResize="0"/>
          <p:nvPr/>
        </p:nvPicPr>
        <p:blipFill>
          <a:blip r:embed="rId3">
            <a:alphaModFix/>
          </a:blip>
          <a:stretch>
            <a:fillRect/>
          </a:stretch>
        </p:blipFill>
        <p:spPr>
          <a:xfrm>
            <a:off x="76925" y="6160350"/>
            <a:ext cx="1971675" cy="561975"/>
          </a:xfrm>
          <a:prstGeom prst="rect">
            <a:avLst/>
          </a:prstGeom>
          <a:noFill/>
          <a:ln>
            <a:noFill/>
          </a:ln>
        </p:spPr>
      </p:pic>
      <p:sp>
        <p:nvSpPr>
          <p:cNvPr id="132" name="Google Shape;132;p1"/>
          <p:cNvSpPr txBox="1"/>
          <p:nvPr/>
        </p:nvSpPr>
        <p:spPr>
          <a:xfrm>
            <a:off x="2048600" y="6250713"/>
            <a:ext cx="30000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50">
                <a:solidFill>
                  <a:srgbClr val="000000"/>
                </a:solidFill>
                <a:latin typeface="Verdana"/>
                <a:ea typeface="Verdana"/>
                <a:cs typeface="Verdana"/>
                <a:sym typeface="Verdana"/>
              </a:rPr>
              <a:t>project no. </a:t>
            </a:r>
            <a:r>
              <a:rPr b="1" lang="en-US" sz="1050">
                <a:solidFill>
                  <a:srgbClr val="000000"/>
                </a:solidFill>
                <a:latin typeface="Verdana"/>
                <a:ea typeface="Verdana"/>
                <a:cs typeface="Verdana"/>
                <a:sym typeface="Verdana"/>
              </a:rPr>
              <a:t>2018-1-HU01-KA202-047724</a:t>
            </a:r>
            <a:endParaRPr/>
          </a:p>
        </p:txBody>
      </p:sp>
      <p:pic>
        <p:nvPicPr>
          <p:cNvPr id="133" name="Google Shape;133;p1"/>
          <p:cNvPicPr preferRelativeResize="0"/>
          <p:nvPr/>
        </p:nvPicPr>
        <p:blipFill>
          <a:blip r:embed="rId4">
            <a:alphaModFix/>
          </a:blip>
          <a:stretch>
            <a:fillRect/>
          </a:stretch>
        </p:blipFill>
        <p:spPr>
          <a:xfrm>
            <a:off x="142950" y="6160350"/>
            <a:ext cx="1971675" cy="5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Hol tartotok ti az ENSZ fogyatékosságügyi egyezményéhez képest?</a:t>
            </a:r>
            <a:endParaRPr/>
          </a:p>
        </p:txBody>
      </p:sp>
      <p:sp>
        <p:nvSpPr>
          <p:cNvPr id="198" name="Google Shape;198;p10"/>
          <p:cNvSpPr txBox="1"/>
          <p:nvPr>
            <p:ph idx="1" type="body"/>
          </p:nvPr>
        </p:nvSpPr>
        <p:spPr>
          <a:xfrm>
            <a:off x="719137" y="2708275"/>
            <a:ext cx="7197725" cy="3460750"/>
          </a:xfrm>
          <a:prstGeom prst="rect">
            <a:avLst/>
          </a:prstGeom>
          <a:noFill/>
          <a:ln>
            <a:noFill/>
          </a:ln>
        </p:spPr>
        <p:txBody>
          <a:bodyPr anchorCtr="0" anchor="ctr" bIns="0" lIns="0" spcFirstLastPara="1" rIns="0" wrap="square" tIns="0">
            <a:noAutofit/>
          </a:bodyPr>
          <a:lstStyle/>
          <a:p>
            <a:pPr indent="-144461" lvl="0" marL="271462" marR="0" rtl="0" algn="l">
              <a:lnSpc>
                <a:spcPct val="100000"/>
              </a:lnSpc>
              <a:spcBef>
                <a:spcPts val="0"/>
              </a:spcBef>
              <a:spcAft>
                <a:spcPts val="0"/>
              </a:spcAft>
              <a:buClr>
                <a:schemeClr val="accent2"/>
              </a:buClr>
              <a:buSzPts val="2000"/>
              <a:buFont typeface="Noto Sans Symbols"/>
              <a:buNone/>
            </a:pPr>
            <a:r>
              <a:t/>
            </a:r>
            <a:endParaRPr b="0" i="0" sz="2000" u="none">
              <a:solidFill>
                <a:schemeClr val="dk1"/>
              </a:solidFill>
              <a:latin typeface="Verdana"/>
              <a:ea typeface="Verdana"/>
              <a:cs typeface="Verdana"/>
              <a:sym typeface="Verdana"/>
            </a:endParaRPr>
          </a:p>
          <a:p>
            <a:pPr indent="-271462" lvl="0" marL="271462" marR="0" rtl="0" algn="l">
              <a:lnSpc>
                <a:spcPct val="100000"/>
              </a:lnSpc>
              <a:spcBef>
                <a:spcPts val="400"/>
              </a:spcBef>
              <a:spcAft>
                <a:spcPts val="0"/>
              </a:spcAft>
              <a:buClr>
                <a:schemeClr val="accent2"/>
              </a:buClr>
              <a:buSzPts val="2000"/>
              <a:buFont typeface="Noto Sans Symbols"/>
              <a:buNone/>
            </a:pPr>
            <a:r>
              <a:rPr b="0" i="0" lang="en-US" sz="2000" u="none">
                <a:solidFill>
                  <a:schemeClr val="dk1"/>
                </a:solidFill>
                <a:latin typeface="Verdana"/>
                <a:ea typeface="Verdana"/>
                <a:cs typeface="Verdana"/>
                <a:sym typeface="Verdana"/>
              </a:rPr>
              <a:t> Az Egyezmény célja valamennyi emberi jog és alapvető szabadság teljes és egyenlő gyakorlásának előmozdítása, védelme és biztosítása valamennyi fogyatékossággal élő személy számára, és a velük született méltóság tiszteletben tartásának előmozdítása.</a:t>
            </a:r>
            <a:endParaRPr/>
          </a:p>
          <a:p>
            <a:pPr indent="-271462" lvl="0" marL="271462" marR="0" rtl="0" algn="l">
              <a:lnSpc>
                <a:spcPct val="100000"/>
              </a:lnSpc>
              <a:spcBef>
                <a:spcPts val="400"/>
              </a:spcBef>
              <a:spcAft>
                <a:spcPts val="0"/>
              </a:spcAft>
              <a:buClr>
                <a:schemeClr val="accent2"/>
              </a:buClr>
              <a:buSzPts val="2000"/>
              <a:buFont typeface="Noto Sans Symbols"/>
              <a:buNone/>
            </a:pPr>
            <a:r>
              <a:t/>
            </a:r>
            <a:endParaRPr b="0" i="0" sz="2000" u="none">
              <a:solidFill>
                <a:schemeClr val="dk1"/>
              </a:solidFill>
              <a:latin typeface="Verdana"/>
              <a:ea typeface="Verdana"/>
              <a:cs typeface="Verdana"/>
              <a:sym typeface="Verdana"/>
            </a:endParaRPr>
          </a:p>
          <a:p>
            <a:pPr indent="-271462" lvl="0" marL="271462" marR="0" rtl="0" algn="l">
              <a:lnSpc>
                <a:spcPct val="100000"/>
              </a:lnSpc>
              <a:spcBef>
                <a:spcPts val="400"/>
              </a:spcBef>
              <a:spcAft>
                <a:spcPts val="0"/>
              </a:spcAft>
              <a:buClr>
                <a:schemeClr val="accent2"/>
              </a:buClr>
              <a:buSzPts val="2000"/>
              <a:buFont typeface="Noto Sans Symbols"/>
              <a:buNone/>
            </a:pPr>
            <a:r>
              <a:rPr b="0" i="0" lang="en-US" sz="2000" u="none">
                <a:solidFill>
                  <a:schemeClr val="dk1"/>
                </a:solidFill>
                <a:latin typeface="Verdana"/>
                <a:ea typeface="Verdana"/>
                <a:cs typeface="Verdana"/>
                <a:sym typeface="Verdana"/>
              </a:rPr>
              <a:t>Fogyatékossággal élő személy minden olyan személy, aki hosszan tartó fizikai, értelmi, szellemi vagy érzékszervi károsodással él, amely számos egyéb akadállyal együtt korlátozhatja az adott személy teljes, hatékony és másokkal egyenlő társadalmi szerepvállalását.</a:t>
            </a:r>
            <a:endParaRPr/>
          </a:p>
        </p:txBody>
      </p:sp>
      <p:sp>
        <p:nvSpPr>
          <p:cNvPr id="199" name="Google Shape;199;p10"/>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 rehabilitáció definíciója: </a:t>
            </a:r>
            <a:endParaRPr/>
          </a:p>
        </p:txBody>
      </p:sp>
      <p:sp>
        <p:nvSpPr>
          <p:cNvPr id="205" name="Google Shape;205;p11"/>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
        <p:nvSpPr>
          <p:cNvPr id="206" name="Google Shape;206;p11"/>
          <p:cNvSpPr txBox="1"/>
          <p:nvPr/>
        </p:nvSpPr>
        <p:spPr>
          <a:xfrm>
            <a:off x="611187" y="2565400"/>
            <a:ext cx="7489825" cy="34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A rehabilitáció egy céltudatos és időben behatárolt </a:t>
            </a:r>
            <a:r>
              <a:rPr b="0" i="0" lang="en-US" sz="2400" u="none">
                <a:solidFill>
                  <a:srgbClr val="FF0000"/>
                </a:solidFill>
                <a:latin typeface="Verdana"/>
                <a:ea typeface="Verdana"/>
                <a:cs typeface="Verdana"/>
                <a:sym typeface="Verdana"/>
              </a:rPr>
              <a:t>együttműködési folyamat </a:t>
            </a:r>
            <a:r>
              <a:rPr b="0" i="0" lang="en-US" sz="2400" u="none">
                <a:solidFill>
                  <a:schemeClr val="dk1"/>
                </a:solidFill>
                <a:latin typeface="Verdana"/>
                <a:ea typeface="Verdana"/>
                <a:cs typeface="Verdana"/>
                <a:sym typeface="Verdana"/>
              </a:rPr>
              <a:t>az egyén, a hozzátartozók és a szakemberek között.</a:t>
            </a:r>
            <a:endParaRPr/>
          </a:p>
          <a:p>
            <a:pPr indent="0" lvl="0" marL="0" marR="0" rtl="0" algn="l">
              <a:lnSpc>
                <a:spcPct val="100000"/>
              </a:lnSpc>
              <a:spcBef>
                <a:spcPts val="0"/>
              </a:spcBef>
              <a:spcAft>
                <a:spcPts val="0"/>
              </a:spcAft>
              <a:buClr>
                <a:schemeClr val="dk1"/>
              </a:buClr>
              <a:buSzPts val="2400"/>
              <a:buFont typeface="Verdana"/>
              <a:buNone/>
            </a:pPr>
            <a:r>
              <a:t/>
            </a:r>
            <a:endParaRPr b="0" i="0" sz="2400" u="non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Célja, hogy az egyén, aki kockáztatja, hogy jelentősen csökkennek testi, intellektuális és/vagy szociális képességei, </a:t>
            </a:r>
            <a:r>
              <a:rPr b="0" i="0" lang="en-US" sz="2400" u="none">
                <a:solidFill>
                  <a:srgbClr val="FF0000"/>
                </a:solidFill>
                <a:latin typeface="Verdana"/>
                <a:ea typeface="Verdana"/>
                <a:cs typeface="Verdana"/>
                <a:sym typeface="Verdana"/>
              </a:rPr>
              <a:t>önálló és teljes életet</a:t>
            </a:r>
            <a:r>
              <a:rPr b="0" i="0" lang="en-US" sz="2400" u="none">
                <a:solidFill>
                  <a:schemeClr val="dk1"/>
                </a:solidFill>
                <a:latin typeface="Verdana"/>
                <a:ea typeface="Verdana"/>
                <a:cs typeface="Verdana"/>
                <a:sym typeface="Verdana"/>
              </a:rPr>
              <a:t> élhessen.</a:t>
            </a:r>
            <a:endParaRPr/>
          </a:p>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2"/>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 legfontosabb a rehabilitációban:</a:t>
            </a:r>
            <a:endParaRPr/>
          </a:p>
        </p:txBody>
      </p:sp>
      <p:sp>
        <p:nvSpPr>
          <p:cNvPr id="212" name="Google Shape;212;p12"/>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
        <p:nvSpPr>
          <p:cNvPr id="213" name="Google Shape;213;p12"/>
          <p:cNvSpPr txBox="1"/>
          <p:nvPr/>
        </p:nvSpPr>
        <p:spPr>
          <a:xfrm>
            <a:off x="755650" y="2276475"/>
            <a:ext cx="6911975" cy="34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Hogy az egyén a dán társadalom egyenrangú tagjának érezze magát:</a:t>
            </a:r>
            <a:endParaRPr/>
          </a:p>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 Ne érezze magát elnyomottnak</a:t>
            </a:r>
            <a:endParaRPr/>
          </a:p>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 Olyan tevékenységeket végezzen, amiket szeretne</a:t>
            </a:r>
            <a:endParaRPr/>
          </a:p>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 Legyen jövőképe – életpályát építhessen</a:t>
            </a:r>
            <a:endParaRPr/>
          </a:p>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 Minden beavatkozást az egyénnel együttműködésben, az ő kívánságai és lehetőségei alapján kell végezni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755650" y="6921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Kezelés és rehabilitáció</a:t>
            </a:r>
            <a:r>
              <a:rPr b="0" i="0" lang="en-US" sz="3000" u="none">
                <a:solidFill>
                  <a:srgbClr val="3F3018"/>
                </a:solidFill>
                <a:latin typeface="Verdana"/>
                <a:ea typeface="Verdana"/>
                <a:cs typeface="Verdana"/>
                <a:sym typeface="Verdana"/>
              </a:rPr>
              <a:t>​</a:t>
            </a:r>
            <a:endParaRPr/>
          </a:p>
        </p:txBody>
      </p:sp>
      <p:sp>
        <p:nvSpPr>
          <p:cNvPr id="219" name="Google Shape;219;p13"/>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000"/>
              <a:buFont typeface="Noto Sans Symbols"/>
              <a:buNone/>
            </a:pPr>
            <a:r>
              <a:rPr b="1" i="0" lang="en-US" sz="2000" u="sng">
                <a:solidFill>
                  <a:schemeClr val="dk1"/>
                </a:solidFill>
                <a:latin typeface="Verdana"/>
                <a:ea typeface="Verdana"/>
                <a:cs typeface="Verdana"/>
                <a:sym typeface="Verdana"/>
              </a:rPr>
              <a:t>Kezelés egészségügyi értelemben:</a:t>
            </a:r>
            <a:endParaRPr b="0" i="0" sz="2000" u="none">
              <a:solidFill>
                <a:schemeClr val="dk1"/>
              </a:solidFill>
              <a:latin typeface="Verdana"/>
              <a:ea typeface="Verdana"/>
              <a:cs typeface="Verdana"/>
              <a:sym typeface="Verdana"/>
            </a:endParaRPr>
          </a:p>
          <a:p>
            <a:pPr indent="-127000" lvl="0" marL="0"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Fókuszban a diagnózis / betegség – az egyén betegsége. „A beteg"​</a:t>
            </a:r>
            <a:endParaRPr/>
          </a:p>
          <a:p>
            <a:pPr indent="-127000" lvl="0" marL="0"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Cél a túlélés/ gyógyulás / csillapítás​</a:t>
            </a:r>
            <a:endParaRPr/>
          </a:p>
          <a:p>
            <a:pPr indent="-127000" lvl="0" marL="0"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a:t>
            </a:r>
            <a:endParaRPr/>
          </a:p>
          <a:p>
            <a:pPr indent="0" lvl="0" marL="0" marR="0" rtl="0" algn="l">
              <a:lnSpc>
                <a:spcPct val="100000"/>
              </a:lnSpc>
              <a:spcBef>
                <a:spcPts val="400"/>
              </a:spcBef>
              <a:spcAft>
                <a:spcPts val="0"/>
              </a:spcAft>
              <a:buClr>
                <a:schemeClr val="accent2"/>
              </a:buClr>
              <a:buSzPts val="2000"/>
              <a:buFont typeface="Noto Sans Symbols"/>
              <a:buNone/>
            </a:pPr>
            <a:r>
              <a:rPr b="1" i="0" lang="en-US" sz="2000" u="sng">
                <a:solidFill>
                  <a:schemeClr val="dk1"/>
                </a:solidFill>
                <a:latin typeface="Verdana"/>
                <a:ea typeface="Verdana"/>
                <a:cs typeface="Verdana"/>
                <a:sym typeface="Verdana"/>
              </a:rPr>
              <a:t>Rehabilitáció:</a:t>
            </a:r>
            <a:r>
              <a:rPr b="0" i="0" lang="en-US" sz="2000" u="none">
                <a:solidFill>
                  <a:schemeClr val="dk1"/>
                </a:solidFill>
                <a:latin typeface="Verdana"/>
                <a:ea typeface="Verdana"/>
                <a:cs typeface="Verdana"/>
                <a:sym typeface="Verdana"/>
              </a:rPr>
              <a:t>​</a:t>
            </a:r>
            <a:endParaRPr/>
          </a:p>
          <a:p>
            <a:pPr indent="-127000" lvl="0" marL="0"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Fókuszban a képesség/funkció – vagyis fókuszban az egyén viszonya az őt körülvevő világhoz  ​</a:t>
            </a:r>
            <a:endParaRPr/>
          </a:p>
          <a:p>
            <a:pPr indent="-127000" lvl="0" marL="0"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Mindig egyéni és társadalmi perspektíva​</a:t>
            </a:r>
            <a:endParaRPr/>
          </a:p>
          <a:p>
            <a:pPr indent="-127000" lvl="0" marL="0" marR="0" rtl="0" algn="l">
              <a:lnSpc>
                <a:spcPct val="100000"/>
              </a:lnSpc>
              <a:spcBef>
                <a:spcPts val="400"/>
              </a:spcBef>
              <a:spcAft>
                <a:spcPts val="0"/>
              </a:spcAft>
              <a:buClr>
                <a:schemeClr val="accent2"/>
              </a:buClr>
              <a:buSzPts val="2000"/>
              <a:buFont typeface="Noto Sans Symbols"/>
              <a:buChar char="▪"/>
            </a:pPr>
            <a:r>
              <a:rPr b="1" i="0" lang="en-US" sz="2000" u="none">
                <a:solidFill>
                  <a:schemeClr val="dk1"/>
                </a:solidFill>
                <a:latin typeface="Verdana"/>
                <a:ea typeface="Verdana"/>
                <a:cs typeface="Verdana"/>
                <a:sym typeface="Verdana"/>
              </a:rPr>
              <a:t>A cél egy értelmes, önálló és (másokkal) egyenlő élet</a:t>
            </a:r>
            <a:r>
              <a:rPr b="0" i="0" lang="en-US" sz="2000" u="none">
                <a:solidFill>
                  <a:schemeClr val="dk1"/>
                </a:solidFill>
                <a:latin typeface="Verdana"/>
                <a:ea typeface="Verdana"/>
                <a:cs typeface="Verdana"/>
                <a:sym typeface="Verdana"/>
              </a:rPr>
              <a:t>​</a:t>
            </a:r>
            <a:endParaRPr/>
          </a:p>
          <a:p>
            <a:pPr indent="-144463" lvl="0" marL="271463" marR="0" rtl="0" algn="l">
              <a:spcBef>
                <a:spcPts val="400"/>
              </a:spcBef>
              <a:spcAft>
                <a:spcPts val="0"/>
              </a:spcAft>
              <a:buClr>
                <a:schemeClr val="accent2"/>
              </a:buClr>
              <a:buSzPts val="2000"/>
              <a:buFont typeface="Noto Sans Symbols"/>
              <a:buNone/>
            </a:pPr>
            <a:r>
              <a:t/>
            </a:r>
            <a:endParaRPr b="0" i="0" sz="2000" u="none">
              <a:solidFill>
                <a:schemeClr val="dk1"/>
              </a:solidFill>
              <a:latin typeface="Verdana"/>
              <a:ea typeface="Verdana"/>
              <a:cs typeface="Verdana"/>
              <a:sym typeface="Verdana"/>
            </a:endParaRPr>
          </a:p>
        </p:txBody>
      </p:sp>
      <p:sp>
        <p:nvSpPr>
          <p:cNvPr id="220" name="Google Shape;220;p13"/>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14"/>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id="226" name="Google Shape;226;p14"/>
          <p:cNvPicPr preferRelativeResize="0"/>
          <p:nvPr/>
        </p:nvPicPr>
        <p:blipFill rotWithShape="1">
          <a:blip r:embed="rId3">
            <a:alphaModFix/>
          </a:blip>
          <a:srcRect b="0" l="0" r="0" t="0"/>
          <a:stretch/>
        </p:blipFill>
        <p:spPr>
          <a:xfrm>
            <a:off x="1166812" y="1844675"/>
            <a:ext cx="5988050" cy="36718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Rehabilitáció - Felépülés</a:t>
            </a:r>
            <a:r>
              <a:rPr b="0" i="0" lang="en-US" sz="3000" u="none">
                <a:solidFill>
                  <a:srgbClr val="3F3018"/>
                </a:solidFill>
                <a:latin typeface="Verdana"/>
                <a:ea typeface="Verdana"/>
                <a:cs typeface="Verdana"/>
                <a:sym typeface="Verdana"/>
              </a:rPr>
              <a:t>​</a:t>
            </a:r>
            <a:br>
              <a:rPr b="0" i="0" lang="en-US" sz="3000" u="none">
                <a:solidFill>
                  <a:srgbClr val="3F3018"/>
                </a:solidFill>
                <a:latin typeface="Verdana"/>
                <a:ea typeface="Verdana"/>
                <a:cs typeface="Verdana"/>
                <a:sym typeface="Verdana"/>
              </a:rPr>
            </a:br>
            <a:endParaRPr/>
          </a:p>
        </p:txBody>
      </p:sp>
      <p:sp>
        <p:nvSpPr>
          <p:cNvPr id="232" name="Google Shape;232;p15"/>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400"/>
              <a:buFont typeface="Noto Sans Symbols"/>
              <a:buNone/>
            </a:pPr>
            <a:r>
              <a:rPr b="1" i="0" lang="en-US" sz="2400" u="none">
                <a:solidFill>
                  <a:schemeClr val="dk1"/>
                </a:solidFill>
                <a:latin typeface="Verdana"/>
                <a:ea typeface="Verdana"/>
                <a:cs typeface="Verdana"/>
                <a:sym typeface="Verdana"/>
              </a:rPr>
              <a:t>A rehabilitáció a szakemberek perspektívája:</a:t>
            </a:r>
            <a:r>
              <a:rPr b="0" i="0" lang="en-US" sz="2400" u="none">
                <a:solidFill>
                  <a:schemeClr val="dk1"/>
                </a:solidFill>
                <a:latin typeface="Verdana"/>
                <a:ea typeface="Verdana"/>
                <a:cs typeface="Verdana"/>
                <a:sym typeface="Verdana"/>
              </a:rPr>
              <a:t>​</a:t>
            </a:r>
            <a:endParaRPr/>
          </a:p>
          <a:p>
            <a:pPr indent="-152400" lvl="0" marL="0"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„Mit tudnak a szakemberek/társadalom tenni, hogy elérjük a rehabilitáció célját?”​</a:t>
            </a:r>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a:t>
            </a:r>
            <a:endParaRPr/>
          </a:p>
          <a:p>
            <a:pPr indent="0" lvl="0" marL="0" marR="0" rtl="0" algn="l">
              <a:lnSpc>
                <a:spcPct val="100000"/>
              </a:lnSpc>
              <a:spcBef>
                <a:spcPts val="480"/>
              </a:spcBef>
              <a:spcAft>
                <a:spcPts val="0"/>
              </a:spcAft>
              <a:buClr>
                <a:schemeClr val="accent2"/>
              </a:buClr>
              <a:buSzPts val="2400"/>
              <a:buFont typeface="Noto Sans Symbols"/>
              <a:buNone/>
            </a:pPr>
            <a:r>
              <a:rPr b="1" i="0" lang="en-US" sz="2400" u="none">
                <a:solidFill>
                  <a:schemeClr val="dk1"/>
                </a:solidFill>
                <a:latin typeface="Verdana"/>
                <a:ea typeface="Verdana"/>
                <a:cs typeface="Verdana"/>
                <a:sym typeface="Verdana"/>
              </a:rPr>
              <a:t>A felépülés a rehabilitálandó perspektívája:</a:t>
            </a:r>
            <a:r>
              <a:rPr b="0" i="0" lang="en-US" sz="2400" u="none">
                <a:solidFill>
                  <a:schemeClr val="dk1"/>
                </a:solidFill>
                <a:latin typeface="Verdana"/>
                <a:ea typeface="Verdana"/>
                <a:cs typeface="Verdana"/>
                <a:sym typeface="Verdana"/>
              </a:rPr>
              <a:t>​</a:t>
            </a:r>
            <a:endParaRPr/>
          </a:p>
          <a:p>
            <a:pPr indent="-152400" lvl="0" marL="0"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„Nem lehet mást „felépíteni”. Arra koncentrálunk, mi történik az egyénnel a felépülési folyamat során”</a:t>
            </a:r>
            <a:endParaRPr/>
          </a:p>
        </p:txBody>
      </p:sp>
      <p:sp>
        <p:nvSpPr>
          <p:cNvPr id="233" name="Google Shape;233;p15"/>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684212" y="2636837"/>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Ti kezeltek vagy rehabilitáltok?</a:t>
            </a:r>
            <a:endParaRPr/>
          </a:p>
        </p:txBody>
      </p:sp>
      <p:sp>
        <p:nvSpPr>
          <p:cNvPr id="239" name="Google Shape;239;p16"/>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17"/>
          <p:cNvSpPr txBox="1"/>
          <p:nvPr>
            <p:ph idx="1" type="body"/>
          </p:nvPr>
        </p:nvSpPr>
        <p:spPr>
          <a:xfrm>
            <a:off x="684212" y="1700212"/>
            <a:ext cx="7197725" cy="40100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A rehabilitáció egy referenciakeret vagy megközelítés, ami magában foglalja a gondozás fogalmát, ami szerves része a rehabilitáció folyamatának. </a:t>
            </a:r>
            <a:endParaRPr/>
          </a:p>
        </p:txBody>
      </p:sp>
      <p:sp>
        <p:nvSpPr>
          <p:cNvPr id="245" name="Google Shape;245;p17"/>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8"/>
          <p:cNvSpPr txBox="1"/>
          <p:nvPr>
            <p:ph type="title"/>
          </p:nvPr>
        </p:nvSpPr>
        <p:spPr>
          <a:xfrm>
            <a:off x="179387" y="274637"/>
            <a:ext cx="8785225" cy="1143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200"/>
              <a:buFont typeface="Verdana"/>
              <a:buNone/>
            </a:pPr>
            <a:r>
              <a:rPr b="1" i="0" lang="en-US" sz="3200" u="none">
                <a:solidFill>
                  <a:srgbClr val="3F3018"/>
                </a:solidFill>
                <a:latin typeface="Verdana"/>
                <a:ea typeface="Verdana"/>
                <a:cs typeface="Verdana"/>
                <a:sym typeface="Verdana"/>
              </a:rPr>
              <a:t>A gondozás mint dilemma az elhanyagolás és a gyámkodás között </a:t>
            </a:r>
            <a:r>
              <a:rPr b="1" i="0" lang="en-US" sz="1800" u="none">
                <a:solidFill>
                  <a:srgbClr val="3F3018"/>
                </a:solidFill>
                <a:latin typeface="Verdana"/>
                <a:ea typeface="Verdana"/>
                <a:cs typeface="Verdana"/>
                <a:sym typeface="Verdana"/>
              </a:rPr>
              <a:t>(Løgstrup 1956, s.34)</a:t>
            </a:r>
            <a:endParaRPr/>
          </a:p>
        </p:txBody>
      </p:sp>
      <p:pic>
        <p:nvPicPr>
          <p:cNvPr id="251" name="Google Shape;251;p18"/>
          <p:cNvPicPr preferRelativeResize="0"/>
          <p:nvPr>
            <p:ph idx="1" type="body"/>
          </p:nvPr>
        </p:nvPicPr>
        <p:blipFill rotWithShape="1">
          <a:blip r:embed="rId3">
            <a:alphaModFix/>
          </a:blip>
          <a:srcRect b="0" l="0" r="0" t="0"/>
          <a:stretch/>
        </p:blipFill>
        <p:spPr>
          <a:xfrm>
            <a:off x="457200" y="2139950"/>
            <a:ext cx="8047037" cy="40052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19"/>
          <p:cNvSpPr txBox="1"/>
          <p:nvPr>
            <p:ph idx="1" type="body"/>
          </p:nvPr>
        </p:nvSpPr>
        <p:spPr>
          <a:xfrm>
            <a:off x="468312" y="1052512"/>
            <a:ext cx="8229600" cy="452596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400"/>
              <a:buFont typeface="Noto Sans Symbols"/>
              <a:buNone/>
            </a:pPr>
            <a:r>
              <a:rPr b="0" i="1" lang="en-US" sz="2400" u="none">
                <a:solidFill>
                  <a:schemeClr val="dk1"/>
                </a:solidFill>
                <a:latin typeface="Verdana"/>
                <a:ea typeface="Verdana"/>
                <a:cs typeface="Verdana"/>
                <a:sym typeface="Verdana"/>
              </a:rPr>
              <a:t>”A gondozás összefüggéseiben szorosan kötődik a lakók és a munkatársak kapcsolatához. Ennek az összefüggésnek a hiányában lehetetlen lenne különbséget tenni az egyik oldalon a túlkapás és jogfosztás, a másik oldalon az empatikus gondoskodás között.”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 fogyatékosügy fejlődése és a rehabilitáció értelmezése</a:t>
            </a:r>
            <a:endParaRPr/>
          </a:p>
        </p:txBody>
      </p:sp>
      <p:graphicFrame>
        <p:nvGraphicFramePr>
          <p:cNvPr id="139" name="Google Shape;139;p2"/>
          <p:cNvGraphicFramePr/>
          <p:nvPr/>
        </p:nvGraphicFramePr>
        <p:xfrm>
          <a:off x="719137" y="2159000"/>
          <a:ext cx="3000000" cy="3000000"/>
        </p:xfrm>
        <a:graphic>
          <a:graphicData uri="http://schemas.openxmlformats.org/drawingml/2006/table">
            <a:tbl>
              <a:tblPr>
                <a:noFill/>
                <a:tableStyleId>{65CE1B5C-72D8-4679-83C2-F8741DCEB222}</a:tableStyleId>
              </a:tblPr>
              <a:tblGrid>
                <a:gridCol w="1549400"/>
                <a:gridCol w="1079500"/>
                <a:gridCol w="1169975"/>
                <a:gridCol w="1349375"/>
                <a:gridCol w="1368425"/>
                <a:gridCol w="1081075"/>
              </a:tblGrid>
              <a:tr h="1371600">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Ókor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Középkor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Felvilágosodás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Világháborúk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60- 70´es évek, fogyatékos megmozdu-lások és a szociális modell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c>
                  <a:txBody>
                    <a:bodyPr/>
                    <a:lstStyle/>
                    <a:p>
                      <a:pPr indent="0" lvl="0" marL="0" marR="0" rtl="0" algn="l">
                        <a:lnSpc>
                          <a:spcPct val="100000"/>
                        </a:lnSpc>
                        <a:spcBef>
                          <a:spcPts val="0"/>
                        </a:spcBef>
                        <a:spcAft>
                          <a:spcPts val="0"/>
                        </a:spcAft>
                        <a:buClr>
                          <a:srgbClr val="FFFFFF"/>
                        </a:buClr>
                        <a:buSzPts val="1200"/>
                        <a:buFont typeface="Verdana"/>
                        <a:buNone/>
                      </a:pPr>
                      <a:r>
                        <a:rPr b="1" i="0" lang="en-US" sz="1200" u="none" cap="none" strike="noStrike">
                          <a:solidFill>
                            <a:srgbClr val="FFFFFF"/>
                          </a:solidFill>
                          <a:latin typeface="Verdana"/>
                          <a:ea typeface="Verdana"/>
                          <a:cs typeface="Verdana"/>
                          <a:sym typeface="Verdana"/>
                        </a:rPr>
                        <a:t>2000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76654"/>
                    </a:solidFill>
                  </a:tcPr>
                </a:tc>
              </a:tr>
              <a:tr h="1689100">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Tiszta/tisztátlan, szörnyszülöttek, szörnyek az istenek akaratára bízva. A tökéletes ember.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Isten megbocsáj-tott a fogyatékosnak. A jó ember segíti a fogyatékost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Mindenki egyenlő; faj, nem, tökéletes és szörnyszü-lött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Rehabilitáció  - vissza ugyanahhoz a funkcióhoz/</a:t>
                      </a:r>
                      <a:endParaRPr/>
                    </a:p>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státuszhoz/</a:t>
                      </a:r>
                      <a:endParaRPr/>
                    </a:p>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értékhez, mint azelőtt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Képessé tétel, felépülés, intézményi kiváltás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c>
                  <a:txBody>
                    <a:bodyPr/>
                    <a:lstStyle/>
                    <a:p>
                      <a:pPr indent="0" lvl="0" marL="0" marR="0" rtl="0" algn="l">
                        <a:lnSpc>
                          <a:spcPct val="100000"/>
                        </a:lnSpc>
                        <a:spcBef>
                          <a:spcPts val="0"/>
                        </a:spcBef>
                        <a:spcAft>
                          <a:spcPts val="0"/>
                        </a:spcAft>
                        <a:buClr>
                          <a:srgbClr val="3F3018"/>
                        </a:buClr>
                        <a:buSzPts val="1200"/>
                        <a:buFont typeface="Verdana"/>
                        <a:buNone/>
                      </a:pPr>
                      <a:r>
                        <a:rPr b="0" i="0" lang="en-US" sz="1200" u="none" cap="none" strike="noStrike">
                          <a:solidFill>
                            <a:srgbClr val="3F3018"/>
                          </a:solidFill>
                          <a:latin typeface="Verdana"/>
                          <a:ea typeface="Verdana"/>
                          <a:cs typeface="Verdana"/>
                          <a:sym typeface="Verdana"/>
                        </a:rPr>
                        <a:t>Fogyatékosügyi egyez-mény, Világjelen-tés a fogyaté-kosságról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6D3D1"/>
                    </a:solidFill>
                  </a:tcPr>
                </a:tc>
              </a:tr>
            </a:tbl>
          </a:graphicData>
        </a:graphic>
      </p:graphicFrame>
      <p:sp>
        <p:nvSpPr>
          <p:cNvPr id="140" name="Google Shape;140;p2"/>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Az egyén önrendelkezési joga</a:t>
            </a:r>
            <a:endParaRPr/>
          </a:p>
        </p:txBody>
      </p:sp>
      <p:sp>
        <p:nvSpPr>
          <p:cNvPr id="262" name="Google Shape;262;p20"/>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271462" lvl="0" marL="271462" marR="0" rtl="0" algn="l">
              <a:lnSpc>
                <a:spcPct val="100000"/>
              </a:lnSpc>
              <a:spcBef>
                <a:spcPts val="0"/>
              </a:spcBef>
              <a:spcAft>
                <a:spcPts val="0"/>
              </a:spcAft>
              <a:buClr>
                <a:schemeClr val="accent2"/>
              </a:buClr>
              <a:buSzPts val="2000"/>
              <a:buFont typeface="Noto Sans Symbols"/>
              <a:buChar char="▪"/>
            </a:pPr>
            <a:r>
              <a:rPr b="1" i="0" lang="en-US" sz="2000" u="none">
                <a:solidFill>
                  <a:schemeClr val="dk1"/>
                </a:solidFill>
                <a:latin typeface="Verdana"/>
                <a:ea typeface="Verdana"/>
                <a:cs typeface="Verdana"/>
                <a:sym typeface="Verdana"/>
              </a:rPr>
              <a:t>Alkotmány § 71 </a:t>
            </a:r>
            <a:r>
              <a:rPr b="0" i="0" lang="en-US" sz="2000" u="none">
                <a:solidFill>
                  <a:schemeClr val="dk1"/>
                </a:solidFill>
                <a:latin typeface="Verdana"/>
                <a:ea typeface="Verdana"/>
                <a:cs typeface="Verdana"/>
                <a:sym typeface="Verdana"/>
              </a:rPr>
              <a:t>– a személyes szabadság sérthetetlensége</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 </a:t>
            </a:r>
            <a:r>
              <a:rPr b="1" i="0" lang="en-US" sz="2000" u="none">
                <a:solidFill>
                  <a:schemeClr val="dk1"/>
                </a:solidFill>
                <a:latin typeface="Verdana"/>
                <a:ea typeface="Verdana"/>
                <a:cs typeface="Verdana"/>
                <a:sym typeface="Verdana"/>
              </a:rPr>
              <a:t>Az Európai Emberi Jogi Egyezmény </a:t>
            </a:r>
            <a:r>
              <a:rPr b="0" i="0" lang="en-US" sz="2000" u="none">
                <a:solidFill>
                  <a:schemeClr val="dk1"/>
                </a:solidFill>
                <a:latin typeface="Verdana"/>
                <a:ea typeface="Verdana"/>
                <a:cs typeface="Verdana"/>
                <a:sym typeface="Verdana"/>
              </a:rPr>
              <a:t>védi a személyes szabadságot </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 </a:t>
            </a:r>
            <a:r>
              <a:rPr b="1" i="0" lang="en-US" sz="2000" u="none">
                <a:solidFill>
                  <a:schemeClr val="dk1"/>
                </a:solidFill>
                <a:latin typeface="Verdana"/>
                <a:ea typeface="Verdana"/>
                <a:cs typeface="Verdana"/>
                <a:sym typeface="Verdana"/>
              </a:rPr>
              <a:t>Az ENSZ Fogyatékosügyi Egyezménye </a:t>
            </a:r>
            <a:r>
              <a:rPr b="0" i="0" lang="en-US" sz="2000" u="none">
                <a:solidFill>
                  <a:schemeClr val="dk1"/>
                </a:solidFill>
                <a:latin typeface="Verdana"/>
                <a:ea typeface="Verdana"/>
                <a:cs typeface="Verdana"/>
                <a:sym typeface="Verdana"/>
              </a:rPr>
              <a:t>biztosítja a fogyatékos emberek számára a többiekével egyenlő mértékű jogokat és szabadságot</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 </a:t>
            </a:r>
            <a:r>
              <a:rPr b="1" i="0" lang="en-US" sz="2000" u="none">
                <a:solidFill>
                  <a:schemeClr val="dk1"/>
                </a:solidFill>
                <a:latin typeface="Verdana"/>
                <a:ea typeface="Verdana"/>
                <a:cs typeface="Verdana"/>
                <a:sym typeface="Verdana"/>
              </a:rPr>
              <a:t>Szociális Szolgáltatási Törvény: </a:t>
            </a:r>
            <a:r>
              <a:rPr b="0" i="0" lang="en-US" sz="2000" u="none">
                <a:solidFill>
                  <a:schemeClr val="dk1"/>
                </a:solidFill>
                <a:latin typeface="Verdana"/>
                <a:ea typeface="Verdana"/>
                <a:cs typeface="Verdana"/>
                <a:sym typeface="Verdana"/>
              </a:rPr>
              <a:t>Tiszteli az egyén integritását az intellektuális képességek szintjétől függetlenül</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 </a:t>
            </a:r>
            <a:r>
              <a:rPr b="1" i="0" lang="en-US" sz="2000" u="none">
                <a:solidFill>
                  <a:schemeClr val="dk1"/>
                </a:solidFill>
                <a:latin typeface="Verdana"/>
                <a:ea typeface="Verdana"/>
                <a:cs typeface="Verdana"/>
                <a:sym typeface="Verdana"/>
              </a:rPr>
              <a:t>Egészségügyi Törvény: </a:t>
            </a:r>
            <a:r>
              <a:rPr b="0" i="0" lang="en-US" sz="2000" u="none">
                <a:solidFill>
                  <a:schemeClr val="dk1"/>
                </a:solidFill>
                <a:latin typeface="Verdana"/>
                <a:ea typeface="Verdana"/>
                <a:cs typeface="Verdana"/>
                <a:sym typeface="Verdana"/>
              </a:rPr>
              <a:t>tájékoztatott beleegyezés</a:t>
            </a:r>
            <a:endParaRPr/>
          </a:p>
        </p:txBody>
      </p:sp>
      <p:sp>
        <p:nvSpPr>
          <p:cNvPr id="263" name="Google Shape;263;p20"/>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1"/>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Ellátási kötelezettség/kezelési szolgáltatások vs.</a:t>
            </a:r>
            <a:br>
              <a:rPr b="1" i="0" lang="en-US" sz="3000" u="none">
                <a:solidFill>
                  <a:srgbClr val="3F3018"/>
                </a:solidFill>
                <a:latin typeface="Verdana"/>
                <a:ea typeface="Verdana"/>
                <a:cs typeface="Verdana"/>
                <a:sym typeface="Verdana"/>
              </a:rPr>
            </a:br>
            <a:r>
              <a:rPr b="1" i="0" lang="en-US" sz="3000" u="none">
                <a:solidFill>
                  <a:srgbClr val="3F3018"/>
                </a:solidFill>
                <a:latin typeface="Verdana"/>
                <a:ea typeface="Verdana"/>
                <a:cs typeface="Verdana"/>
                <a:sym typeface="Verdana"/>
              </a:rPr>
              <a:t>önrendelkezés –&gt; dilemma!</a:t>
            </a:r>
            <a:endParaRPr/>
          </a:p>
        </p:txBody>
      </p:sp>
      <p:sp>
        <p:nvSpPr>
          <p:cNvPr id="269" name="Google Shape;269;p21"/>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A kliens nem mindig ugyanazt akarja, amit mi akarunk, és amiről azt gondoljuk, hogy számára a legjobb megoldás</a:t>
            </a:r>
            <a:endParaRPr/>
          </a:p>
          <a:p>
            <a:pPr indent="0" lvl="0" marL="0" marR="0" rtl="0" algn="l">
              <a:lnSpc>
                <a:spcPct val="100000"/>
              </a:lnSpc>
              <a:spcBef>
                <a:spcPts val="480"/>
              </a:spcBef>
              <a:spcAft>
                <a:spcPts val="0"/>
              </a:spcAft>
              <a:buClr>
                <a:schemeClr val="accent2"/>
              </a:buClr>
              <a:buSzPts val="2400"/>
              <a:buFont typeface="Noto Sans Symbols"/>
              <a:buNone/>
            </a:pPr>
            <a:r>
              <a:t/>
            </a:r>
            <a:endParaRPr b="0" i="0" sz="2400" u="non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			</a:t>
            </a:r>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Gondozás/					</a:t>
            </a:r>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kezelés/</a:t>
            </a:r>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Méltóság			           Önrendelkezés</a:t>
            </a:r>
            <a:endParaRPr/>
          </a:p>
        </p:txBody>
      </p:sp>
      <p:sp>
        <p:nvSpPr>
          <p:cNvPr id="270" name="Google Shape;270;p21"/>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
        <p:nvSpPr>
          <p:cNvPr id="271" name="Google Shape;271;p21"/>
          <p:cNvSpPr/>
          <p:nvPr/>
        </p:nvSpPr>
        <p:spPr>
          <a:xfrm>
            <a:off x="3419475" y="5661025"/>
            <a:ext cx="1223962" cy="720725"/>
          </a:xfrm>
          <a:prstGeom prst="triangle">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Verdana"/>
              <a:ea typeface="Verdana"/>
              <a:cs typeface="Verdana"/>
              <a:sym typeface="Verdana"/>
            </a:endParaRPr>
          </a:p>
        </p:txBody>
      </p:sp>
      <p:cxnSp>
        <p:nvCxnSpPr>
          <p:cNvPr id="272" name="Google Shape;272;p21"/>
          <p:cNvCxnSpPr/>
          <p:nvPr/>
        </p:nvCxnSpPr>
        <p:spPr>
          <a:xfrm>
            <a:off x="2124075" y="5661025"/>
            <a:ext cx="3960812" cy="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2"/>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id="278" name="Google Shape;278;p22"/>
          <p:cNvPicPr preferRelativeResize="0"/>
          <p:nvPr/>
        </p:nvPicPr>
        <p:blipFill rotWithShape="1">
          <a:blip r:embed="rId3">
            <a:alphaModFix/>
          </a:blip>
          <a:srcRect b="3889" l="19729" r="21173" t="34725"/>
          <a:stretch/>
        </p:blipFill>
        <p:spPr>
          <a:xfrm>
            <a:off x="708025" y="1484312"/>
            <a:ext cx="7239000" cy="405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3"/>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id="284" name="Google Shape;284;p23"/>
          <p:cNvPicPr preferRelativeResize="0"/>
          <p:nvPr/>
        </p:nvPicPr>
        <p:blipFill rotWithShape="1">
          <a:blip r:embed="rId3">
            <a:alphaModFix/>
          </a:blip>
          <a:srcRect b="8501" l="17495" r="22627" t="32708"/>
          <a:stretch/>
        </p:blipFill>
        <p:spPr>
          <a:xfrm>
            <a:off x="611187" y="1700212"/>
            <a:ext cx="7334250" cy="3886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4"/>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id="290" name="Google Shape;290;p24"/>
          <p:cNvPicPr preferRelativeResize="0"/>
          <p:nvPr/>
        </p:nvPicPr>
        <p:blipFill rotWithShape="1">
          <a:blip r:embed="rId3">
            <a:alphaModFix/>
          </a:blip>
          <a:srcRect b="5822" l="16455" r="17758" t="31064"/>
          <a:stretch/>
        </p:blipFill>
        <p:spPr>
          <a:xfrm>
            <a:off x="539750" y="1268412"/>
            <a:ext cx="8058150" cy="417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3"/>
          <p:cNvSpPr txBox="1"/>
          <p:nvPr>
            <p:ph type="title"/>
          </p:nvPr>
        </p:nvSpPr>
        <p:spPr>
          <a:xfrm>
            <a:off x="539750" y="476250"/>
            <a:ext cx="7377112" cy="1338262"/>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 rehabilitáció fogalmának története</a:t>
            </a:r>
            <a:endParaRPr/>
          </a:p>
        </p:txBody>
      </p:sp>
      <p:sp>
        <p:nvSpPr>
          <p:cNvPr id="146" name="Google Shape;146;p3"/>
          <p:cNvSpPr txBox="1"/>
          <p:nvPr>
            <p:ph idx="1" type="body"/>
          </p:nvPr>
        </p:nvSpPr>
        <p:spPr>
          <a:xfrm>
            <a:off x="539750" y="2133600"/>
            <a:ext cx="7377112" cy="40354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2"/>
              </a:buClr>
              <a:buSzPts val="2400"/>
              <a:buFont typeface="Noto Sans Symbols"/>
              <a:buNone/>
            </a:pPr>
            <a:r>
              <a:rPr b="1" i="0" lang="en-US" sz="2400" u="none" cap="none" strike="noStrike">
                <a:solidFill>
                  <a:schemeClr val="dk1"/>
                </a:solidFill>
                <a:latin typeface="Verdana"/>
                <a:ea typeface="Verdana"/>
                <a:cs typeface="Verdana"/>
                <a:sym typeface="Verdana"/>
              </a:rPr>
              <a:t>„1. Világháború"</a:t>
            </a:r>
            <a:r>
              <a:rPr b="0" i="0" lang="en-US" sz="2400" u="none" cap="none" strike="noStrike">
                <a:solidFill>
                  <a:schemeClr val="dk1"/>
                </a:solidFill>
                <a:latin typeface="Verdana"/>
                <a:ea typeface="Verdana"/>
                <a:cs typeface="Verdana"/>
                <a:sym typeface="Verdana"/>
              </a:rPr>
              <a:t>​​</a:t>
            </a:r>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dk1"/>
                </a:solidFill>
                <a:latin typeface="Verdana"/>
                <a:ea typeface="Verdana"/>
                <a:cs typeface="Verdana"/>
                <a:sym typeface="Verdana"/>
              </a:rPr>
              <a:t>A rokkant katonák nemcsak fizikai értelemben voltak amputáltak, hanem személyiségükés egyéniségük integritása és szociális integrációjuk lehetőségének viszonylatában is  🡪 a státusz és funkciók/képességek visszaszerzése kerül a középpontba</a:t>
            </a:r>
            <a:endParaRPr/>
          </a:p>
          <a:p>
            <a:pPr indent="0" lvl="0" marL="0" marR="0" rtl="0" algn="l">
              <a:lnSpc>
                <a:spcPct val="100000"/>
              </a:lnSpc>
              <a:spcBef>
                <a:spcPts val="480"/>
              </a:spcBef>
              <a:spcAft>
                <a:spcPts val="0"/>
              </a:spcAft>
              <a:buClr>
                <a:schemeClr val="accent2"/>
              </a:buClr>
              <a:buSzPts val="2400"/>
              <a:buFont typeface="Noto Sans Symbols"/>
              <a:buNone/>
            </a:pPr>
            <a:r>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480"/>
              </a:spcBef>
              <a:spcAft>
                <a:spcPts val="0"/>
              </a:spcAft>
              <a:buClr>
                <a:schemeClr val="accent2"/>
              </a:buClr>
              <a:buSzPts val="2400"/>
              <a:buFont typeface="Noto Sans Symbols"/>
              <a:buNone/>
            </a:pPr>
            <a:r>
              <a:rPr b="0" i="0" lang="en-US" sz="2400" u="none" cap="none" strike="noStrike">
                <a:solidFill>
                  <a:schemeClr val="dk1"/>
                </a:solidFill>
                <a:latin typeface="Verdana"/>
                <a:ea typeface="Verdana"/>
                <a:cs typeface="Verdana"/>
                <a:sym typeface="Verdana"/>
              </a:rPr>
              <a:t>  </a:t>
            </a:r>
            <a:endParaRPr/>
          </a:p>
          <a:p>
            <a:pPr indent="0" lvl="0" marL="0" marR="0" rtl="0" algn="l">
              <a:lnSpc>
                <a:spcPct val="100000"/>
              </a:lnSpc>
              <a:spcBef>
                <a:spcPts val="480"/>
              </a:spcBef>
              <a:spcAft>
                <a:spcPts val="0"/>
              </a:spcAft>
              <a:buClr>
                <a:schemeClr val="accent2"/>
              </a:buClr>
              <a:buSzPts val="2400"/>
              <a:buFont typeface="Noto Sans Symbols"/>
              <a:buNone/>
            </a:pPr>
            <a:r>
              <a:t/>
            </a:r>
            <a:endParaRPr b="0" i="0" sz="2400" u="none" cap="none" strike="noStrike">
              <a:solidFill>
                <a:schemeClr val="dk1"/>
              </a:solidFill>
              <a:latin typeface="Verdana"/>
              <a:ea typeface="Verdana"/>
              <a:cs typeface="Verdana"/>
              <a:sym typeface="Verdana"/>
            </a:endParaRPr>
          </a:p>
          <a:p>
            <a:pPr indent="-119063" lvl="0" marL="271463" marR="0" rtl="0" algn="l">
              <a:spcBef>
                <a:spcPts val="480"/>
              </a:spcBef>
              <a:spcAft>
                <a:spcPts val="0"/>
              </a:spcAft>
              <a:buClr>
                <a:schemeClr val="accent2"/>
              </a:buClr>
              <a:buSzPts val="2400"/>
              <a:buFont typeface="Noto Sans Symbols"/>
              <a:buNone/>
            </a:pPr>
            <a:r>
              <a:t/>
            </a:r>
            <a:endParaRPr b="0" i="0" sz="2400" u="none">
              <a:solidFill>
                <a:schemeClr val="dk1"/>
              </a:solidFill>
              <a:latin typeface="Verdana"/>
              <a:ea typeface="Verdana"/>
              <a:cs typeface="Verdana"/>
              <a:sym typeface="Verdana"/>
            </a:endParaRPr>
          </a:p>
        </p:txBody>
      </p:sp>
      <p:sp>
        <p:nvSpPr>
          <p:cNvPr id="147" name="Google Shape;147;p3"/>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descr="Billedresultat for 1. verdenskrig" id="148" name="Google Shape;148;p3"/>
          <p:cNvPicPr preferRelativeResize="0"/>
          <p:nvPr/>
        </p:nvPicPr>
        <p:blipFill rotWithShape="1">
          <a:blip r:embed="rId3">
            <a:alphaModFix/>
          </a:blip>
          <a:srcRect b="0" l="0" r="0" t="0"/>
          <a:stretch/>
        </p:blipFill>
        <p:spPr>
          <a:xfrm>
            <a:off x="6089650" y="4667250"/>
            <a:ext cx="2514600" cy="181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4"/>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pic>
        <p:nvPicPr>
          <p:cNvPr id="154" name="Google Shape;154;p4"/>
          <p:cNvPicPr preferRelativeResize="0"/>
          <p:nvPr/>
        </p:nvPicPr>
        <p:blipFill rotWithShape="1">
          <a:blip r:embed="rId3">
            <a:alphaModFix/>
          </a:blip>
          <a:srcRect b="9522" l="28631" r="17636" t="24366"/>
          <a:stretch/>
        </p:blipFill>
        <p:spPr>
          <a:xfrm>
            <a:off x="381000" y="981075"/>
            <a:ext cx="7720012" cy="531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5"/>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Fogyatékosság / rehabilitációs modell</a:t>
            </a:r>
            <a:endParaRPr/>
          </a:p>
        </p:txBody>
      </p:sp>
      <p:sp>
        <p:nvSpPr>
          <p:cNvPr id="160" name="Google Shape;160;p5"/>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271462" lvl="0" marL="271462" marR="0" rtl="0" algn="l">
              <a:lnSpc>
                <a:spcPct val="100000"/>
              </a:lnSpc>
              <a:spcBef>
                <a:spcPts val="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Emberi jogi mozgalmak​</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Fogyasztás: a fogyatékosoknak ugyanannyi joga van fogyasztóvá válni, válogatni a képzések, szolgáltatások és termékek között</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Orvosi szemlélet visszaszorulása: ne tekintsék betegnek őket – a feltételeket, segítőik fizetését stb. ők akarják meghatározni​</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Intézményi kiváltás​</a:t>
            </a:r>
            <a:endParaRPr/>
          </a:p>
          <a:p>
            <a:pPr indent="-271462" lvl="0" marL="271462" marR="0" rtl="0" algn="l">
              <a:lnSpc>
                <a:spcPct val="100000"/>
              </a:lnSpc>
              <a:spcBef>
                <a:spcPts val="400"/>
              </a:spcBef>
              <a:spcAft>
                <a:spcPts val="0"/>
              </a:spcAft>
              <a:buClr>
                <a:schemeClr val="accent2"/>
              </a:buClr>
              <a:buSzPts val="2000"/>
              <a:buFont typeface="Noto Sans Symbols"/>
              <a:buChar char="▪"/>
            </a:pPr>
            <a:r>
              <a:rPr b="0" i="0" lang="en-US" sz="2000" u="none">
                <a:solidFill>
                  <a:schemeClr val="dk1"/>
                </a:solidFill>
                <a:latin typeface="Verdana"/>
                <a:ea typeface="Verdana"/>
                <a:cs typeface="Verdana"/>
                <a:sym typeface="Verdana"/>
              </a:rPr>
              <a:t>Önálló Élet Központ</a:t>
            </a:r>
            <a:endParaRPr/>
          </a:p>
        </p:txBody>
      </p:sp>
      <p:sp>
        <p:nvSpPr>
          <p:cNvPr id="161" name="Google Shape;161;p5"/>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6"/>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1960-as és ’70-es évek </a:t>
            </a:r>
            <a:endParaRPr/>
          </a:p>
        </p:txBody>
      </p:sp>
      <p:sp>
        <p:nvSpPr>
          <p:cNvPr id="167" name="Google Shape;167;p6"/>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
        <p:nvSpPr>
          <p:cNvPr id="168" name="Google Shape;168;p6"/>
          <p:cNvSpPr txBox="1"/>
          <p:nvPr/>
        </p:nvSpPr>
        <p:spPr>
          <a:xfrm>
            <a:off x="4425950" y="3198812"/>
            <a:ext cx="2921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 </a:t>
            </a:r>
            <a:endParaRPr/>
          </a:p>
        </p:txBody>
      </p:sp>
      <p:pic>
        <p:nvPicPr>
          <p:cNvPr id="169" name="Google Shape;169;p6"/>
          <p:cNvPicPr preferRelativeResize="0"/>
          <p:nvPr/>
        </p:nvPicPr>
        <p:blipFill rotWithShape="1">
          <a:blip r:embed="rId3">
            <a:alphaModFix/>
          </a:blip>
          <a:srcRect b="0" l="0" r="0" t="0"/>
          <a:stretch/>
        </p:blipFill>
        <p:spPr>
          <a:xfrm>
            <a:off x="827087" y="2398712"/>
            <a:ext cx="2857500" cy="1600200"/>
          </a:xfrm>
          <a:prstGeom prst="rect">
            <a:avLst/>
          </a:prstGeom>
          <a:noFill/>
          <a:ln>
            <a:noFill/>
          </a:ln>
        </p:spPr>
      </p:pic>
      <p:pic>
        <p:nvPicPr>
          <p:cNvPr id="170" name="Google Shape;170;p6"/>
          <p:cNvPicPr preferRelativeResize="0"/>
          <p:nvPr/>
        </p:nvPicPr>
        <p:blipFill rotWithShape="1">
          <a:blip r:embed="rId4">
            <a:alphaModFix/>
          </a:blip>
          <a:srcRect b="0" l="0" r="0" t="0"/>
          <a:stretch/>
        </p:blipFill>
        <p:spPr>
          <a:xfrm>
            <a:off x="5861050" y="1373187"/>
            <a:ext cx="3225800" cy="2312987"/>
          </a:xfrm>
          <a:prstGeom prst="rect">
            <a:avLst/>
          </a:prstGeom>
          <a:noFill/>
          <a:ln>
            <a:noFill/>
          </a:ln>
        </p:spPr>
      </p:pic>
      <p:pic>
        <p:nvPicPr>
          <p:cNvPr id="171" name="Google Shape;171;p6"/>
          <p:cNvPicPr preferRelativeResize="0"/>
          <p:nvPr/>
        </p:nvPicPr>
        <p:blipFill rotWithShape="1">
          <a:blip r:embed="rId5">
            <a:alphaModFix/>
          </a:blip>
          <a:srcRect b="0" l="0" r="0" t="0"/>
          <a:stretch/>
        </p:blipFill>
        <p:spPr>
          <a:xfrm>
            <a:off x="3381375" y="4124325"/>
            <a:ext cx="2897187" cy="2328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7"/>
          <p:cNvSpPr txBox="1"/>
          <p:nvPr>
            <p:ph type="title"/>
          </p:nvPr>
        </p:nvSpPr>
        <p:spPr>
          <a:xfrm>
            <a:off x="719137" y="549275"/>
            <a:ext cx="7308850" cy="1552575"/>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A ’70-es és ’80-as évek tiltakozó mozgalmainak következményei</a:t>
            </a:r>
            <a:r>
              <a:rPr b="0" i="0" lang="en-US" sz="3000" u="none">
                <a:solidFill>
                  <a:srgbClr val="3F3018"/>
                </a:solidFill>
                <a:latin typeface="Verdana"/>
                <a:ea typeface="Verdana"/>
                <a:cs typeface="Verdana"/>
                <a:sym typeface="Verdana"/>
              </a:rPr>
              <a:t>​</a:t>
            </a:r>
            <a:br>
              <a:rPr b="0" i="0" lang="en-US" sz="3000" u="none">
                <a:solidFill>
                  <a:srgbClr val="3F3018"/>
                </a:solidFill>
                <a:latin typeface="Verdana"/>
                <a:ea typeface="Verdana"/>
                <a:cs typeface="Verdana"/>
                <a:sym typeface="Verdana"/>
              </a:rPr>
            </a:br>
            <a:endParaRPr/>
          </a:p>
        </p:txBody>
      </p:sp>
      <p:sp>
        <p:nvSpPr>
          <p:cNvPr id="177" name="Google Shape;177;p7"/>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271462" lvl="0" marL="271462" marR="0" rtl="0" algn="l">
              <a:lnSpc>
                <a:spcPct val="100000"/>
              </a:lnSpc>
              <a:spcBef>
                <a:spcPts val="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1973 Amerikai Rehabilitációs Törvény hatályba lép​</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1980-as évek: A paralimpia a diagnózis alapú osztályozás helyett képesség/funkció osztályozást alkalmaz​</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A szociális modell​</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Az engeli biopszichoszociális modell</a:t>
            </a:r>
            <a:endParaRPr/>
          </a:p>
          <a:p>
            <a:pPr indent="-119063" lvl="0" marL="271463" marR="0" rtl="0" algn="l">
              <a:spcBef>
                <a:spcPts val="480"/>
              </a:spcBef>
              <a:spcAft>
                <a:spcPts val="0"/>
              </a:spcAft>
              <a:buClr>
                <a:schemeClr val="accent2"/>
              </a:buClr>
              <a:buSzPts val="2400"/>
              <a:buFont typeface="Noto Sans Symbols"/>
              <a:buNone/>
            </a:pPr>
            <a:r>
              <a:t/>
            </a:r>
            <a:endParaRPr b="0" i="0" sz="2400" u="none">
              <a:solidFill>
                <a:schemeClr val="dk1"/>
              </a:solidFill>
              <a:latin typeface="Verdana"/>
              <a:ea typeface="Verdana"/>
              <a:cs typeface="Verdana"/>
              <a:sym typeface="Verdana"/>
            </a:endParaRPr>
          </a:p>
        </p:txBody>
      </p:sp>
      <p:sp>
        <p:nvSpPr>
          <p:cNvPr id="178" name="Google Shape;178;p7"/>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8"/>
          <p:cNvSpPr txBox="1"/>
          <p:nvPr>
            <p:ph type="title"/>
          </p:nvPr>
        </p:nvSpPr>
        <p:spPr>
          <a:xfrm>
            <a:off x="719137"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1970 - Önkormányzatok</a:t>
            </a:r>
            <a:endParaRPr/>
          </a:p>
        </p:txBody>
      </p:sp>
      <p:sp>
        <p:nvSpPr>
          <p:cNvPr id="184" name="Google Shape;184;p8"/>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271462" lvl="0" marL="271462" marR="0" rtl="0" algn="l">
              <a:lnSpc>
                <a:spcPct val="100000"/>
              </a:lnSpc>
              <a:spcBef>
                <a:spcPts val="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Célkitűzés: a fogyatékos emberek teljes integrációja a helyi társadalomba ​</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Ellátási törvény 1976: teljességre törekvő megoldások mindenkinek a lakóhelyükön</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A speciális ellátás az önkormányzatok és megyék feladata lett – a fogyatékos gyerekek otthonukban nőhettek fel és integrálták őket a többségi iskolákba és egyéb intézményekbe</a:t>
            </a:r>
            <a:endParaRPr/>
          </a:p>
          <a:p>
            <a:pPr indent="-119063" lvl="0" marL="271463" marR="0" rtl="0" algn="l">
              <a:spcBef>
                <a:spcPts val="480"/>
              </a:spcBef>
              <a:spcAft>
                <a:spcPts val="0"/>
              </a:spcAft>
              <a:buClr>
                <a:schemeClr val="accent2"/>
              </a:buClr>
              <a:buSzPts val="2400"/>
              <a:buFont typeface="Noto Sans Symbols"/>
              <a:buNone/>
            </a:pPr>
            <a:r>
              <a:t/>
            </a:r>
            <a:endParaRPr b="0" i="0" sz="2400" u="none">
              <a:solidFill>
                <a:schemeClr val="dk1"/>
              </a:solidFill>
              <a:latin typeface="Verdana"/>
              <a:ea typeface="Verdana"/>
              <a:cs typeface="Verdana"/>
              <a:sym typeface="Verdana"/>
            </a:endParaRPr>
          </a:p>
        </p:txBody>
      </p:sp>
      <p:sp>
        <p:nvSpPr>
          <p:cNvPr id="185" name="Google Shape;185;p8"/>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9"/>
          <p:cNvSpPr txBox="1"/>
          <p:nvPr>
            <p:ph type="title"/>
          </p:nvPr>
        </p:nvSpPr>
        <p:spPr>
          <a:xfrm>
            <a:off x="684212" y="1187450"/>
            <a:ext cx="7197725" cy="9144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rgbClr val="3F3018"/>
              </a:buClr>
              <a:buSzPts val="3000"/>
              <a:buFont typeface="Verdana"/>
              <a:buNone/>
            </a:pPr>
            <a:r>
              <a:rPr b="1" i="0" lang="en-US" sz="3000" u="none">
                <a:solidFill>
                  <a:srgbClr val="3F3018"/>
                </a:solidFill>
                <a:latin typeface="Verdana"/>
                <a:ea typeface="Verdana"/>
                <a:cs typeface="Verdana"/>
                <a:sym typeface="Verdana"/>
              </a:rPr>
              <a:t>2000 🡪</a:t>
            </a:r>
            <a:endParaRPr/>
          </a:p>
        </p:txBody>
      </p:sp>
      <p:sp>
        <p:nvSpPr>
          <p:cNvPr id="191" name="Google Shape;191;p9"/>
          <p:cNvSpPr txBox="1"/>
          <p:nvPr>
            <p:ph idx="1" type="body"/>
          </p:nvPr>
        </p:nvSpPr>
        <p:spPr>
          <a:xfrm>
            <a:off x="719137" y="2159000"/>
            <a:ext cx="7197725" cy="4010025"/>
          </a:xfrm>
          <a:prstGeom prst="rect">
            <a:avLst/>
          </a:prstGeom>
          <a:noFill/>
          <a:ln>
            <a:noFill/>
          </a:ln>
        </p:spPr>
        <p:txBody>
          <a:bodyPr anchorCtr="0" anchor="ctr" bIns="0" lIns="0" spcFirstLastPara="1" rIns="0" wrap="square" tIns="0">
            <a:noAutofit/>
          </a:bodyPr>
          <a:lstStyle/>
          <a:p>
            <a:pPr indent="-271462" lvl="0" marL="271462" marR="0" rtl="0" algn="l">
              <a:lnSpc>
                <a:spcPct val="100000"/>
              </a:lnSpc>
              <a:spcBef>
                <a:spcPts val="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Az Egészségügyi Világszervezet új osztályozása: FNO (2001)​</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A dán Fehér Könyv a rehabilitáció fogalmáról (2004)​</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Fogyatékosügyi Egyezmény (2007)​</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Világjelentés a Fogyatékosságról(2011)​</a:t>
            </a:r>
            <a:endParaRPr/>
          </a:p>
          <a:p>
            <a:pPr indent="-271462" lvl="0" marL="271462" marR="0" rtl="0" algn="l">
              <a:lnSpc>
                <a:spcPct val="100000"/>
              </a:lnSpc>
              <a:spcBef>
                <a:spcPts val="480"/>
              </a:spcBef>
              <a:spcAft>
                <a:spcPts val="0"/>
              </a:spcAft>
              <a:buClr>
                <a:schemeClr val="accent2"/>
              </a:buClr>
              <a:buSzPts val="2400"/>
              <a:buFont typeface="Noto Sans Symbols"/>
              <a:buChar char="▪"/>
            </a:pPr>
            <a:r>
              <a:rPr b="0" i="0" lang="en-US" sz="2400" u="none">
                <a:solidFill>
                  <a:schemeClr val="dk1"/>
                </a:solidFill>
                <a:latin typeface="Verdana"/>
                <a:ea typeface="Verdana"/>
                <a:cs typeface="Verdana"/>
                <a:sym typeface="Verdana"/>
              </a:rPr>
              <a:t>Szélesebb körű egészségfogalom – teljességre törekvő (biopszichoszociális)​</a:t>
            </a:r>
            <a:endParaRPr/>
          </a:p>
          <a:p>
            <a:pPr indent="-271462" lvl="0" marL="271462" marR="0" rtl="0" algn="l">
              <a:lnSpc>
                <a:spcPct val="100000"/>
              </a:lnSpc>
              <a:spcBef>
                <a:spcPts val="480"/>
              </a:spcBef>
              <a:spcAft>
                <a:spcPts val="0"/>
              </a:spcAft>
              <a:buClr>
                <a:schemeClr val="accent2"/>
              </a:buClr>
              <a:buSzPts val="2400"/>
              <a:buFont typeface="Noto Sans Symbols"/>
              <a:buNone/>
            </a:pPr>
            <a:r>
              <a:rPr b="0" i="0" lang="en-US" sz="2400" u="none">
                <a:solidFill>
                  <a:schemeClr val="dk1"/>
                </a:solidFill>
                <a:latin typeface="Verdana"/>
                <a:ea typeface="Verdana"/>
                <a:cs typeface="Verdana"/>
                <a:sym typeface="Verdana"/>
              </a:rPr>
              <a:t> - és még sok minden​</a:t>
            </a:r>
            <a:endParaRPr/>
          </a:p>
          <a:p>
            <a:pPr indent="-119063" lvl="0" marL="271463" marR="0" rtl="0" algn="l">
              <a:spcBef>
                <a:spcPts val="480"/>
              </a:spcBef>
              <a:spcAft>
                <a:spcPts val="0"/>
              </a:spcAft>
              <a:buClr>
                <a:schemeClr val="accent2"/>
              </a:buClr>
              <a:buSzPts val="2400"/>
              <a:buFont typeface="Noto Sans Symbols"/>
              <a:buNone/>
            </a:pPr>
            <a:r>
              <a:t/>
            </a:r>
            <a:endParaRPr b="0" i="0" sz="2400" u="none">
              <a:solidFill>
                <a:schemeClr val="dk1"/>
              </a:solidFill>
              <a:latin typeface="Verdana"/>
              <a:ea typeface="Verdana"/>
              <a:cs typeface="Verdana"/>
              <a:sym typeface="Verdana"/>
            </a:endParaRPr>
          </a:p>
        </p:txBody>
      </p:sp>
      <p:sp>
        <p:nvSpPr>
          <p:cNvPr id="192" name="Google Shape;192;p9"/>
          <p:cNvSpPr txBox="1"/>
          <p:nvPr/>
        </p:nvSpPr>
        <p:spPr>
          <a:xfrm>
            <a:off x="6638925" y="6332537"/>
            <a:ext cx="2324100" cy="307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chemeClr val="accent1"/>
              </a:buClr>
              <a:buSzPts val="900"/>
              <a:buFont typeface="Verdana"/>
              <a:buNone/>
            </a:pPr>
            <a:fld id="{00000000-1234-1234-1234-123412341234}" type="slidenum">
              <a:rPr b="1" i="0" lang="en-US" sz="900" u="none">
                <a:solidFill>
                  <a:schemeClr val="accent1"/>
                </a:solidFill>
                <a:latin typeface="Verdana"/>
                <a:ea typeface="Verdana"/>
                <a:cs typeface="Verdana"/>
                <a:sym typeface="Verdana"/>
              </a:rPr>
              <a:t>‹#›</a:t>
            </a:fld>
            <a:r>
              <a:rPr b="1" i="0" lang="en-US" sz="900" u="none">
                <a:solidFill>
                  <a:schemeClr val="accent1"/>
                </a:solidFill>
                <a:latin typeface="Verdana"/>
                <a:ea typeface="Verdana"/>
                <a:cs typeface="Verdana"/>
                <a:sym typeface="Verdana"/>
              </a:rPr>
              <a:t>  ▪  www.english.rm.dk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01a_RMdias_BRED">
  <a:themeElements>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01a_RMdias_BRED">
  <a:themeElements>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2015-05-18T05:37:58Z</dcterms:created>
  <dc:creator>rivped</dc:creator>
</cp:coreProperties>
</file>